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261" r:id="rId3"/>
    <p:sldId id="384" r:id="rId4"/>
    <p:sldId id="385" r:id="rId5"/>
    <p:sldId id="386" r:id="rId6"/>
    <p:sldId id="362" r:id="rId7"/>
    <p:sldId id="383" r:id="rId8"/>
    <p:sldId id="373" r:id="rId9"/>
    <p:sldId id="377" r:id="rId10"/>
    <p:sldId id="387" r:id="rId11"/>
    <p:sldId id="365" r:id="rId12"/>
    <p:sldId id="369" r:id="rId13"/>
    <p:sldId id="367" r:id="rId14"/>
    <p:sldId id="381" r:id="rId15"/>
    <p:sldId id="370" r:id="rId16"/>
    <p:sldId id="388" r:id="rId17"/>
    <p:sldId id="380" r:id="rId18"/>
    <p:sldId id="372" r:id="rId19"/>
    <p:sldId id="374" r:id="rId20"/>
    <p:sldId id="376" r:id="rId21"/>
    <p:sldId id="371" r:id="rId22"/>
    <p:sldId id="363" r:id="rId23"/>
    <p:sldId id="382" r:id="rId24"/>
    <p:sldId id="368" r:id="rId25"/>
    <p:sldId id="379" r:id="rId26"/>
    <p:sldId id="378" r:id="rId27"/>
    <p:sldId id="366" r:id="rId28"/>
    <p:sldId id="375" r:id="rId29"/>
    <p:sldId id="274" r:id="rId30"/>
    <p:sldId id="298" r:id="rId31"/>
    <p:sldId id="29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59" autoAdjust="0"/>
  </p:normalViewPr>
  <p:slideViewPr>
    <p:cSldViewPr>
      <p:cViewPr varScale="1">
        <p:scale>
          <a:sx n="86" d="100"/>
          <a:sy n="86" d="100"/>
        </p:scale>
        <p:origin x="108" y="6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695164D2-2D05-4AA0-8758-17516F472E73}"/>
    <pc:docChg chg="undo custSel addSld delSld modSld sldOrd">
      <pc:chgData name="Wittman, Barry" userId="bff186cd-6ce8-41ba-8e8c-e85cdef216de" providerId="ADAL" clId="{695164D2-2D05-4AA0-8758-17516F472E73}" dt="2026-08-24T16:03:20.331" v="2723" actId="14100"/>
      <pc:docMkLst>
        <pc:docMk/>
      </pc:docMkLst>
      <pc:sldChg chg="modSp">
        <pc:chgData name="Wittman, Barry" userId="bff186cd-6ce8-41ba-8e8c-e85cdef216de" providerId="ADAL" clId="{695164D2-2D05-4AA0-8758-17516F472E73}" dt="2026-08-24T12:53:54.264" v="11"/>
        <pc:sldMkLst>
          <pc:docMk/>
          <pc:sldMk cId="0" sldId="256"/>
        </pc:sldMkLst>
        <pc:spChg chg="mod">
          <ac:chgData name="Wittman, Barry" userId="bff186cd-6ce8-41ba-8e8c-e85cdef216de" providerId="ADAL" clId="{695164D2-2D05-4AA0-8758-17516F472E73}" dt="2026-08-24T12:52:56.451" v="8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Wittman, Barry" userId="bff186cd-6ce8-41ba-8e8c-e85cdef216de" providerId="ADAL" clId="{695164D2-2D05-4AA0-8758-17516F472E73}" dt="2026-08-24T12:53:54.264" v="11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2:57:52.915" v="42" actId="20577"/>
        <pc:sldMkLst>
          <pc:docMk/>
          <pc:sldMk cId="0" sldId="267"/>
        </pc:sldMkLst>
        <pc:spChg chg="mod">
          <ac:chgData name="Wittman, Barry" userId="bff186cd-6ce8-41ba-8e8c-e85cdef216de" providerId="ADAL" clId="{695164D2-2D05-4AA0-8758-17516F472E73}" dt="2026-08-24T12:57:52.915" v="42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4:44.591" v="1931" actId="207"/>
        <pc:sldMkLst>
          <pc:docMk/>
          <pc:sldMk cId="0" sldId="297"/>
        </pc:sldMkLst>
        <pc:spChg chg="mod">
          <ac:chgData name="Wittman, Barry" userId="bff186cd-6ce8-41ba-8e8c-e85cdef216de" providerId="ADAL" clId="{695164D2-2D05-4AA0-8758-17516F472E73}" dt="2026-08-24T14:14:44.591" v="1931" actId="20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695164D2-2D05-4AA0-8758-17516F472E73}" dt="2026-08-24T14:18:42.389" v="2494" actId="20577"/>
        <pc:sldMkLst>
          <pc:docMk/>
          <pc:sldMk cId="0" sldId="298"/>
        </pc:sldMkLst>
        <pc:spChg chg="mod">
          <ac:chgData name="Wittman, Barry" userId="bff186cd-6ce8-41ba-8e8c-e85cdef216de" providerId="ADAL" clId="{695164D2-2D05-4AA0-8758-17516F472E73}" dt="2026-08-24T14:18:42.389" v="2494" actId="20577"/>
          <ac:spMkLst>
            <pc:docMk/>
            <pc:sldMk cId="0" sldId="298"/>
            <ac:spMk id="3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F24FD47C-BFE7-4611-857C-17C28F3C8878}"/>
    <pc:docChg chg="custSel addSld delSld modSld">
      <pc:chgData name="Wittman, Barry" userId="bff186cd-6ce8-41ba-8e8c-e85cdef216de" providerId="ADAL" clId="{F24FD47C-BFE7-4611-857C-17C28F3C8878}" dt="2026-08-31T15:26:50.683" v="96" actId="6549"/>
      <pc:docMkLst>
        <pc:docMk/>
      </pc:docMkLst>
      <pc:sldChg chg="modSp">
        <pc:chgData name="Wittman, Barry" userId="bff186cd-6ce8-41ba-8e8c-e85cdef216de" providerId="ADAL" clId="{F24FD47C-BFE7-4611-857C-17C28F3C8878}" dt="2026-08-31T15:26:50.683" v="96" actId="6549"/>
        <pc:sldMkLst>
          <pc:docMk/>
          <pc:sldMk cId="0" sldId="297"/>
        </pc:sldMkLst>
        <pc:spChg chg="mod">
          <ac:chgData name="Wittman, Barry" userId="bff186cd-6ce8-41ba-8e8c-e85cdef216de" providerId="ADAL" clId="{F24FD47C-BFE7-4611-857C-17C28F3C8878}" dt="2026-08-31T15:26:50.683" v="96" actId="6549"/>
          <ac:spMkLst>
            <pc:docMk/>
            <pc:sldMk cId="0" sldId="297"/>
            <ac:spMk id="5" creationId="{00000000-0000-0000-0000-000000000000}"/>
          </ac:spMkLst>
        </pc:spChg>
      </pc:sldChg>
    </pc:docChg>
  </pc:docChgLst>
  <pc:docChgLst>
    <pc:chgData name="Wittman, Barry" userId="bff186cd-6ce8-41ba-8e8c-e85cdef216de" providerId="ADAL" clId="{E3AAD1A8-6862-4E56-A07E-DE336070C7FF}"/>
  </pc:docChgLst>
  <pc:docChgLst>
    <pc:chgData name="Wittman, Barry" userId="bff186cd-6ce8-41ba-8e8c-e85cdef216de" providerId="ADAL" clId="{E63D116E-8D02-480A-B26B-9C4A2D89041F}"/>
    <pc:docChg chg="undo addSld delSld modSld">
      <pc:chgData name="Wittman, Barry" userId="bff186cd-6ce8-41ba-8e8c-e85cdef216de" providerId="ADAL" clId="{E63D116E-8D02-480A-B26B-9C4A2D89041F}" dt="2026-09-28T03:50:54.525" v="1956" actId="20577"/>
      <pc:docMkLst>
        <pc:docMk/>
      </pc:docMkLst>
      <pc:sldChg chg="modSp">
        <pc:chgData name="Wittman, Barry" userId="bff186cd-6ce8-41ba-8e8c-e85cdef216de" providerId="ADAL" clId="{E63D116E-8D02-480A-B26B-9C4A2D89041F}" dt="2026-09-28T03:34:53.668" v="0" actId="20577"/>
        <pc:sldMkLst>
          <pc:docMk/>
          <pc:sldMk cId="0" sldId="256"/>
        </pc:sldMkLst>
        <pc:spChg chg="mod">
          <ac:chgData name="Wittman, Barry" userId="bff186cd-6ce8-41ba-8e8c-e85cdef216de" providerId="ADAL" clId="{E63D116E-8D02-480A-B26B-9C4A2D89041F}" dt="2026-09-28T03:34:53.668" v="0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35:03.001" v="15" actId="20577"/>
        <pc:sldMkLst>
          <pc:docMk/>
          <pc:sldMk cId="0" sldId="261"/>
        </pc:sldMkLst>
        <pc:spChg chg="mod">
          <ac:chgData name="Wittman, Barry" userId="bff186cd-6ce8-41ba-8e8c-e85cdef216de" providerId="ADAL" clId="{E63D116E-8D02-480A-B26B-9C4A2D89041F}" dt="2026-09-28T03:35:03.001" v="15" actId="20577"/>
          <ac:spMkLst>
            <pc:docMk/>
            <pc:sldMk cId="0" sldId="261"/>
            <ac:spMk id="2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9:39.761" v="1883" actId="20577"/>
        <pc:sldMkLst>
          <pc:docMk/>
          <pc:sldMk cId="0" sldId="267"/>
        </pc:sldMkLst>
        <pc:spChg chg="mod">
          <ac:chgData name="Wittman, Barry" userId="bff186cd-6ce8-41ba-8e8c-e85cdef216de" providerId="ADAL" clId="{E63D116E-8D02-480A-B26B-9C4A2D89041F}" dt="2026-09-28T03:35:33.100" v="30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Wittman, Barry" userId="bff186cd-6ce8-41ba-8e8c-e85cdef216de" providerId="ADAL" clId="{E63D116E-8D02-480A-B26B-9C4A2D89041F}" dt="2026-09-28T03:49:39.761" v="1883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E63D116E-8D02-480A-B26B-9C4A2D89041F}" dt="2026-09-28T03:44:08.396" v="1329" actId="20577"/>
        <pc:sldMkLst>
          <pc:docMk/>
          <pc:sldMk cId="0" sldId="297"/>
        </pc:sldMkLst>
        <pc:spChg chg="mod">
          <ac:chgData name="Wittman, Barry" userId="bff186cd-6ce8-41ba-8e8c-e85cdef216de" providerId="ADAL" clId="{E63D116E-8D02-480A-B26B-9C4A2D89041F}" dt="2026-09-28T03:44:08.396" v="1329" actId="20577"/>
          <ac:spMkLst>
            <pc:docMk/>
            <pc:sldMk cId="0" sldId="297"/>
            <ac:spMk id="5" creationId="{00000000-0000-0000-0000-000000000000}"/>
          </ac:spMkLst>
        </pc:spChg>
      </pc:sldChg>
      <pc:sldChg chg="modSp">
        <pc:chgData name="Wittman, Barry" userId="bff186cd-6ce8-41ba-8e8c-e85cdef216de" providerId="ADAL" clId="{E63D116E-8D02-480A-B26B-9C4A2D89041F}" dt="2026-09-28T03:43:47.470" v="1276" actId="20577"/>
        <pc:sldMkLst>
          <pc:docMk/>
          <pc:sldMk cId="0" sldId="298"/>
        </pc:sldMkLst>
        <pc:spChg chg="mod">
          <ac:chgData name="Wittman, Barry" userId="bff186cd-6ce8-41ba-8e8c-e85cdef216de" providerId="ADAL" clId="{E63D116E-8D02-480A-B26B-9C4A2D89041F}" dt="2026-09-28T03:43:47.470" v="1276" actId="20577"/>
          <ac:spMkLst>
            <pc:docMk/>
            <pc:sldMk cId="0" sldId="298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E63D116E-8D02-480A-B26B-9C4A2D89041F}" dt="2026-09-28T03:36:28.289" v="208" actId="2696"/>
        <pc:sldMkLst>
          <pc:docMk/>
          <pc:sldMk cId="3672220991" sldId="345"/>
        </pc:sldMkLst>
      </pc:sldChg>
      <pc:sldChg chg="modSp">
        <pc:chgData name="Wittman, Barry" userId="bff186cd-6ce8-41ba-8e8c-e85cdef216de" providerId="ADAL" clId="{E63D116E-8D02-480A-B26B-9C4A2D89041F}" dt="2026-09-28T03:40:00.576" v="873" actId="20577"/>
        <pc:sldMkLst>
          <pc:docMk/>
          <pc:sldMk cId="2770924539" sldId="346"/>
        </pc:sldMkLst>
        <pc:spChg chg="mod">
          <ac:chgData name="Wittman, Barry" userId="bff186cd-6ce8-41ba-8e8c-e85cdef216de" providerId="ADAL" clId="{E63D116E-8D02-480A-B26B-9C4A2D89041F}" dt="2026-09-28T03:40:00.576" v="873" actId="20577"/>
          <ac:spMkLst>
            <pc:docMk/>
            <pc:sldMk cId="2770924539" sldId="346"/>
            <ac:spMk id="4" creationId="{D0FB5341-1C9F-45C4-B153-0E4621DAA20E}"/>
          </ac:spMkLst>
        </pc:spChg>
      </pc:sldChg>
      <pc:sldChg chg="modSp del modAnim">
        <pc:chgData name="Wittman, Barry" userId="bff186cd-6ce8-41ba-8e8c-e85cdef216de" providerId="ADAL" clId="{E63D116E-8D02-480A-B26B-9C4A2D89041F}" dt="2026-09-28T03:41:10.331" v="1061"/>
        <pc:sldMkLst>
          <pc:docMk/>
          <pc:sldMk cId="4224049460" sldId="347"/>
        </pc:sldMkLst>
        <pc:spChg chg="mod">
          <ac:chgData name="Wittman, Barry" userId="bff186cd-6ce8-41ba-8e8c-e85cdef216de" providerId="ADAL" clId="{E63D116E-8D02-480A-B26B-9C4A2D89041F}" dt="2026-09-28T03:41:07.191" v="1059" actId="27636"/>
          <ac:spMkLst>
            <pc:docMk/>
            <pc:sldMk cId="4224049460" sldId="347"/>
            <ac:spMk id="2" creationId="{F6169C1E-2F9D-4557-9E2D-A778A5E075FF}"/>
          </ac:spMkLst>
        </pc:spChg>
      </pc:sldChg>
      <pc:sldChg chg="modSp modAnim">
        <pc:chgData name="Wittman, Barry" userId="bff186cd-6ce8-41ba-8e8c-e85cdef216de" providerId="ADAL" clId="{E63D116E-8D02-480A-B26B-9C4A2D89041F}" dt="2026-09-28T03:47:10.817" v="1703" actId="20577"/>
        <pc:sldMkLst>
          <pc:docMk/>
          <pc:sldMk cId="3258366967" sldId="348"/>
        </pc:sldMkLst>
        <pc:spChg chg="mod">
          <ac:chgData name="Wittman, Barry" userId="bff186cd-6ce8-41ba-8e8c-e85cdef216de" providerId="ADAL" clId="{E63D116E-8D02-480A-B26B-9C4A2D89041F}" dt="2026-09-28T03:42:01.670" v="1117" actId="20577"/>
          <ac:spMkLst>
            <pc:docMk/>
            <pc:sldMk cId="3258366967" sldId="348"/>
            <ac:spMk id="2" creationId="{9FF08ED2-BF24-4615-8C74-C08EC91C58BC}"/>
          </ac:spMkLst>
        </pc:spChg>
        <pc:spChg chg="mod">
          <ac:chgData name="Wittman, Barry" userId="bff186cd-6ce8-41ba-8e8c-e85cdef216de" providerId="ADAL" clId="{E63D116E-8D02-480A-B26B-9C4A2D89041F}" dt="2026-09-28T03:47:10.817" v="1703" actId="20577"/>
          <ac:spMkLst>
            <pc:docMk/>
            <pc:sldMk cId="3258366967" sldId="348"/>
            <ac:spMk id="3" creationId="{F0CCAF87-09E3-4152-838B-9291DC1BD361}"/>
          </ac:spMkLst>
        </pc:spChg>
      </pc:sldChg>
      <pc:sldChg chg="del">
        <pc:chgData name="Wittman, Barry" userId="bff186cd-6ce8-41ba-8e8c-e85cdef216de" providerId="ADAL" clId="{E63D116E-8D02-480A-B26B-9C4A2D89041F}" dt="2026-09-28T03:43:34.989" v="1244" actId="2696"/>
        <pc:sldMkLst>
          <pc:docMk/>
          <pc:sldMk cId="3753804786" sldId="349"/>
        </pc:sldMkLst>
      </pc:sldChg>
      <pc:sldChg chg="del">
        <pc:chgData name="Wittman, Barry" userId="bff186cd-6ce8-41ba-8e8c-e85cdef216de" providerId="ADAL" clId="{E63D116E-8D02-480A-B26B-9C4A2D89041F}" dt="2026-09-28T03:43:34.999" v="1245" actId="2696"/>
        <pc:sldMkLst>
          <pc:docMk/>
          <pc:sldMk cId="3379042123" sldId="350"/>
        </pc:sldMkLst>
      </pc:sldChg>
      <pc:sldChg chg="del">
        <pc:chgData name="Wittman, Barry" userId="bff186cd-6ce8-41ba-8e8c-e85cdef216de" providerId="ADAL" clId="{E63D116E-8D02-480A-B26B-9C4A2D89041F}" dt="2026-09-28T03:43:35.002" v="1246" actId="2696"/>
        <pc:sldMkLst>
          <pc:docMk/>
          <pc:sldMk cId="3798702245" sldId="351"/>
        </pc:sldMkLst>
      </pc:sldChg>
      <pc:sldChg chg="del">
        <pc:chgData name="Wittman, Barry" userId="bff186cd-6ce8-41ba-8e8c-e85cdef216de" providerId="ADAL" clId="{E63D116E-8D02-480A-B26B-9C4A2D89041F}" dt="2026-09-28T03:43:35.010" v="1248" actId="2696"/>
        <pc:sldMkLst>
          <pc:docMk/>
          <pc:sldMk cId="3103158893" sldId="352"/>
        </pc:sldMkLst>
      </pc:sldChg>
      <pc:sldChg chg="del">
        <pc:chgData name="Wittman, Barry" userId="bff186cd-6ce8-41ba-8e8c-e85cdef216de" providerId="ADAL" clId="{E63D116E-8D02-480A-B26B-9C4A2D89041F}" dt="2026-09-28T03:43:35.014" v="1249" actId="2696"/>
        <pc:sldMkLst>
          <pc:docMk/>
          <pc:sldMk cId="1103577789" sldId="353"/>
        </pc:sldMkLst>
      </pc:sldChg>
      <pc:sldChg chg="del">
        <pc:chgData name="Wittman, Barry" userId="bff186cd-6ce8-41ba-8e8c-e85cdef216de" providerId="ADAL" clId="{E63D116E-8D02-480A-B26B-9C4A2D89041F}" dt="2026-09-28T03:43:35.019" v="1250" actId="2696"/>
        <pc:sldMkLst>
          <pc:docMk/>
          <pc:sldMk cId="3593323669" sldId="354"/>
        </pc:sldMkLst>
      </pc:sldChg>
      <pc:sldChg chg="del">
        <pc:chgData name="Wittman, Barry" userId="bff186cd-6ce8-41ba-8e8c-e85cdef216de" providerId="ADAL" clId="{E63D116E-8D02-480A-B26B-9C4A2D89041F}" dt="2026-09-28T03:43:35.023" v="1251" actId="2696"/>
        <pc:sldMkLst>
          <pc:docMk/>
          <pc:sldMk cId="102147775" sldId="355"/>
        </pc:sldMkLst>
      </pc:sldChg>
      <pc:sldChg chg="del">
        <pc:chgData name="Wittman, Barry" userId="bff186cd-6ce8-41ba-8e8c-e85cdef216de" providerId="ADAL" clId="{E63D116E-8D02-480A-B26B-9C4A2D89041F}" dt="2026-09-28T03:43:35.024" v="1252" actId="2696"/>
        <pc:sldMkLst>
          <pc:docMk/>
          <pc:sldMk cId="162373137" sldId="356"/>
        </pc:sldMkLst>
      </pc:sldChg>
      <pc:sldChg chg="del">
        <pc:chgData name="Wittman, Barry" userId="bff186cd-6ce8-41ba-8e8c-e85cdef216de" providerId="ADAL" clId="{E63D116E-8D02-480A-B26B-9C4A2D89041F}" dt="2026-09-28T03:43:35.026" v="1253" actId="2696"/>
        <pc:sldMkLst>
          <pc:docMk/>
          <pc:sldMk cId="2570289173" sldId="357"/>
        </pc:sldMkLst>
      </pc:sldChg>
      <pc:sldChg chg="del">
        <pc:chgData name="Wittman, Barry" userId="bff186cd-6ce8-41ba-8e8c-e85cdef216de" providerId="ADAL" clId="{E63D116E-8D02-480A-B26B-9C4A2D89041F}" dt="2026-09-28T03:43:35.036" v="1255" actId="2696"/>
        <pc:sldMkLst>
          <pc:docMk/>
          <pc:sldMk cId="3943049686" sldId="358"/>
        </pc:sldMkLst>
      </pc:sldChg>
      <pc:sldChg chg="del">
        <pc:chgData name="Wittman, Barry" userId="bff186cd-6ce8-41ba-8e8c-e85cdef216de" providerId="ADAL" clId="{E63D116E-8D02-480A-B26B-9C4A2D89041F}" dt="2026-09-28T03:43:35.032" v="1254" actId="2696"/>
        <pc:sldMkLst>
          <pc:docMk/>
          <pc:sldMk cId="403741978" sldId="359"/>
        </pc:sldMkLst>
      </pc:sldChg>
      <pc:sldChg chg="del">
        <pc:chgData name="Wittman, Barry" userId="bff186cd-6ce8-41ba-8e8c-e85cdef216de" providerId="ADAL" clId="{E63D116E-8D02-480A-B26B-9C4A2D89041F}" dt="2026-09-28T03:43:35.038" v="1256" actId="2696"/>
        <pc:sldMkLst>
          <pc:docMk/>
          <pc:sldMk cId="2748488006" sldId="360"/>
        </pc:sldMkLst>
      </pc:sldChg>
      <pc:sldChg chg="del">
        <pc:chgData name="Wittman, Barry" userId="bff186cd-6ce8-41ba-8e8c-e85cdef216de" providerId="ADAL" clId="{E63D116E-8D02-480A-B26B-9C4A2D89041F}" dt="2026-09-28T03:43:35.049" v="1257" actId="2696"/>
        <pc:sldMkLst>
          <pc:docMk/>
          <pc:sldMk cId="3339976180" sldId="361"/>
        </pc:sldMkLst>
      </pc:sldChg>
      <pc:sldChg chg="modSp">
        <pc:chgData name="Wittman, Barry" userId="bff186cd-6ce8-41ba-8e8c-e85cdef216de" providerId="ADAL" clId="{E63D116E-8D02-480A-B26B-9C4A2D89041F}" dt="2026-09-28T03:36:36.220" v="228" actId="20577"/>
        <pc:sldMkLst>
          <pc:docMk/>
          <pc:sldMk cId="3446172268" sldId="362"/>
        </pc:sldMkLst>
        <pc:spChg chg="mod">
          <ac:chgData name="Wittman, Barry" userId="bff186cd-6ce8-41ba-8e8c-e85cdef216de" providerId="ADAL" clId="{E63D116E-8D02-480A-B26B-9C4A2D89041F}" dt="2026-09-28T03:36:36.220" v="228" actId="20577"/>
          <ac:spMkLst>
            <pc:docMk/>
            <pc:sldMk cId="3446172268" sldId="362"/>
            <ac:spMk id="2" creationId="{1CDF01DE-16E6-4A82-8D4F-D0ABFED9BAE5}"/>
          </ac:spMkLst>
        </pc:spChg>
      </pc:sldChg>
      <pc:sldChg chg="del">
        <pc:chgData name="Wittman, Barry" userId="bff186cd-6ce8-41ba-8e8c-e85cdef216de" providerId="ADAL" clId="{E63D116E-8D02-480A-B26B-9C4A2D89041F}" dt="2026-09-28T03:39:48.614" v="841" actId="2696"/>
        <pc:sldMkLst>
          <pc:docMk/>
          <pc:sldMk cId="1067680418" sldId="363"/>
        </pc:sldMkLst>
      </pc:sldChg>
      <pc:sldChg chg="del">
        <pc:chgData name="Wittman, Barry" userId="bff186cd-6ce8-41ba-8e8c-e85cdef216de" providerId="ADAL" clId="{E63D116E-8D02-480A-B26B-9C4A2D89041F}" dt="2026-09-28T03:39:48.630" v="842" actId="2696"/>
        <pc:sldMkLst>
          <pc:docMk/>
          <pc:sldMk cId="2834533744" sldId="364"/>
        </pc:sldMkLst>
      </pc:sldChg>
      <pc:sldChg chg="del">
        <pc:chgData name="Wittman, Barry" userId="bff186cd-6ce8-41ba-8e8c-e85cdef216de" providerId="ADAL" clId="{E63D116E-8D02-480A-B26B-9C4A2D89041F}" dt="2026-09-28T03:43:35.008" v="1247" actId="2696"/>
        <pc:sldMkLst>
          <pc:docMk/>
          <pc:sldMk cId="3335399158" sldId="365"/>
        </pc:sldMkLst>
      </pc:sldChg>
      <pc:sldChg chg="modSp modAnim">
        <pc:chgData name="Wittman, Barry" userId="bff186cd-6ce8-41ba-8e8c-e85cdef216de" providerId="ADAL" clId="{E63D116E-8D02-480A-B26B-9C4A2D89041F}" dt="2026-09-28T03:41:01.989" v="1056" actId="20577"/>
        <pc:sldMkLst>
          <pc:docMk/>
          <pc:sldMk cId="40642944" sldId="366"/>
        </pc:sldMkLst>
        <pc:spChg chg="mod">
          <ac:chgData name="Wittman, Barry" userId="bff186cd-6ce8-41ba-8e8c-e85cdef216de" providerId="ADAL" clId="{E63D116E-8D02-480A-B26B-9C4A2D89041F}" dt="2026-09-28T03:40:08.546" v="905" actId="20577"/>
          <ac:spMkLst>
            <pc:docMk/>
            <pc:sldMk cId="40642944" sldId="366"/>
            <ac:spMk id="4" creationId="{C4741DEF-C67C-43C3-818C-F4E674DEEA18}"/>
          </ac:spMkLst>
        </pc:spChg>
        <pc:spChg chg="mod">
          <ac:chgData name="Wittman, Barry" userId="bff186cd-6ce8-41ba-8e8c-e85cdef216de" providerId="ADAL" clId="{E63D116E-8D02-480A-B26B-9C4A2D89041F}" dt="2026-09-28T03:41:01.989" v="1056" actId="20577"/>
          <ac:spMkLst>
            <pc:docMk/>
            <pc:sldMk cId="40642944" sldId="366"/>
            <ac:spMk id="5" creationId="{FE1615AF-E80B-4BD6-8BB0-362FDE0699C9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48:26.027" v="1882" actId="20577"/>
        <pc:sldMkLst>
          <pc:docMk/>
          <pc:sldMk cId="1564108726" sldId="367"/>
        </pc:sldMkLst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2" creationId="{9A1D6CE0-754C-44EA-831C-9C8F04848162}"/>
          </ac:spMkLst>
        </pc:spChg>
        <pc:spChg chg="del">
          <ac:chgData name="Wittman, Barry" userId="bff186cd-6ce8-41ba-8e8c-e85cdef216de" providerId="ADAL" clId="{E63D116E-8D02-480A-B26B-9C4A2D89041F}" dt="2026-09-28T03:36:40.923" v="230"/>
          <ac:spMkLst>
            <pc:docMk/>
            <pc:sldMk cId="1564108726" sldId="367"/>
            <ac:spMk id="3" creationId="{F0336A98-B05C-4F0F-8A9F-F44823834185}"/>
          </ac:spMkLst>
        </pc:spChg>
        <pc:spChg chg="add mod">
          <ac:chgData name="Wittman, Barry" userId="bff186cd-6ce8-41ba-8e8c-e85cdef216de" providerId="ADAL" clId="{E63D116E-8D02-480A-B26B-9C4A2D89041F}" dt="2026-09-28T03:36:51.738" v="272" actId="20577"/>
          <ac:spMkLst>
            <pc:docMk/>
            <pc:sldMk cId="1564108726" sldId="367"/>
            <ac:spMk id="4" creationId="{2CC9ECDB-AB36-48BF-BCB6-BCB559BE0EFF}"/>
          </ac:spMkLst>
        </pc:spChg>
        <pc:spChg chg="add mod">
          <ac:chgData name="Wittman, Barry" userId="bff186cd-6ce8-41ba-8e8c-e85cdef216de" providerId="ADAL" clId="{E63D116E-8D02-480A-B26B-9C4A2D89041F}" dt="2026-09-28T03:48:26.027" v="1882" actId="20577"/>
          <ac:spMkLst>
            <pc:docMk/>
            <pc:sldMk cId="1564108726" sldId="367"/>
            <ac:spMk id="5" creationId="{5BF26600-FE2F-42EF-A64B-DD0F2D8EF37D}"/>
          </ac:spMkLst>
        </pc:spChg>
      </pc:sldChg>
      <pc:sldChg chg="modSp add">
        <pc:chgData name="Wittman, Barry" userId="bff186cd-6ce8-41ba-8e8c-e85cdef216de" providerId="ADAL" clId="{E63D116E-8D02-480A-B26B-9C4A2D89041F}" dt="2026-09-28T03:38:03.595" v="527" actId="20577"/>
        <pc:sldMkLst>
          <pc:docMk/>
          <pc:sldMk cId="1049182926" sldId="368"/>
        </pc:sldMkLst>
        <pc:spChg chg="mod">
          <ac:chgData name="Wittman, Barry" userId="bff186cd-6ce8-41ba-8e8c-e85cdef216de" providerId="ADAL" clId="{E63D116E-8D02-480A-B26B-9C4A2D89041F}" dt="2026-09-28T03:38:03.595" v="527" actId="20577"/>
          <ac:spMkLst>
            <pc:docMk/>
            <pc:sldMk cId="1049182926" sldId="368"/>
            <ac:spMk id="2" creationId="{CF6945A2-391D-4F8E-9667-EBBE5349BDBA}"/>
          </ac:spMkLst>
        </pc:spChg>
      </pc:sldChg>
      <pc:sldChg chg="modSp add">
        <pc:chgData name="Wittman, Barry" userId="bff186cd-6ce8-41ba-8e8c-e85cdef216de" providerId="ADAL" clId="{E63D116E-8D02-480A-B26B-9C4A2D89041F}" dt="2026-09-28T03:38:10.067" v="547" actId="20577"/>
        <pc:sldMkLst>
          <pc:docMk/>
          <pc:sldMk cId="3697990047" sldId="369"/>
        </pc:sldMkLst>
        <pc:spChg chg="mod">
          <ac:chgData name="Wittman, Barry" userId="bff186cd-6ce8-41ba-8e8c-e85cdef216de" providerId="ADAL" clId="{E63D116E-8D02-480A-B26B-9C4A2D89041F}" dt="2026-09-28T03:38:10.067" v="547" actId="20577"/>
          <ac:spMkLst>
            <pc:docMk/>
            <pc:sldMk cId="3697990047" sldId="369"/>
            <ac:spMk id="2" creationId="{E943719B-27DC-4000-9320-6CF09C165096}"/>
          </ac:spMkLst>
        </pc:spChg>
      </pc:sldChg>
      <pc:sldChg chg="modSp add">
        <pc:chgData name="Wittman, Barry" userId="bff186cd-6ce8-41ba-8e8c-e85cdef216de" providerId="ADAL" clId="{E63D116E-8D02-480A-B26B-9C4A2D89041F}" dt="2026-09-28T03:38:17.860" v="571" actId="20577"/>
        <pc:sldMkLst>
          <pc:docMk/>
          <pc:sldMk cId="1683913042" sldId="370"/>
        </pc:sldMkLst>
        <pc:spChg chg="mod">
          <ac:chgData name="Wittman, Barry" userId="bff186cd-6ce8-41ba-8e8c-e85cdef216de" providerId="ADAL" clId="{E63D116E-8D02-480A-B26B-9C4A2D89041F}" dt="2026-09-28T03:38:17.860" v="571" actId="20577"/>
          <ac:spMkLst>
            <pc:docMk/>
            <pc:sldMk cId="1683913042" sldId="370"/>
            <ac:spMk id="2" creationId="{FB2A3F65-CC13-40CF-B003-607D1DFD9063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50:20.908" v="1918"/>
        <pc:sldMkLst>
          <pc:docMk/>
          <pc:sldMk cId="3330120785" sldId="371"/>
        </pc:sldMkLst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2" creationId="{B34CFA75-320E-4B55-BAAA-D47D3BA7041F}"/>
          </ac:spMkLst>
        </pc:spChg>
        <pc:spChg chg="del">
          <ac:chgData name="Wittman, Barry" userId="bff186cd-6ce8-41ba-8e8c-e85cdef216de" providerId="ADAL" clId="{E63D116E-8D02-480A-B26B-9C4A2D89041F}" dt="2026-09-28T03:38:22.611" v="573"/>
          <ac:spMkLst>
            <pc:docMk/>
            <pc:sldMk cId="3330120785" sldId="371"/>
            <ac:spMk id="3" creationId="{9559AE8A-E05C-475F-841F-37DB3D104B1F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4" creationId="{1014BE3C-12A9-492B-A772-B8A391CE2B69}"/>
          </ac:spMkLst>
        </pc:spChg>
        <pc:spChg chg="add del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5" creationId="{385A487F-694A-4BCA-ACAF-66EA51294D93}"/>
          </ac:spMkLst>
        </pc:spChg>
        <pc:spChg chg="add mod">
          <ac:chgData name="Wittman, Barry" userId="bff186cd-6ce8-41ba-8e8c-e85cdef216de" providerId="ADAL" clId="{E63D116E-8D02-480A-B26B-9C4A2D89041F}" dt="2026-09-28T03:50:20.908" v="1918"/>
          <ac:spMkLst>
            <pc:docMk/>
            <pc:sldMk cId="3330120785" sldId="371"/>
            <ac:spMk id="6" creationId="{90BB8949-A4D0-48E1-8389-B40362F52E59}"/>
          </ac:spMkLst>
        </pc:spChg>
        <pc:spChg chg="add mod">
          <ac:chgData name="Wittman, Barry" userId="bff186cd-6ce8-41ba-8e8c-e85cdef216de" providerId="ADAL" clId="{E63D116E-8D02-480A-B26B-9C4A2D89041F}" dt="2026-09-28T03:38:25.888" v="574"/>
          <ac:spMkLst>
            <pc:docMk/>
            <pc:sldMk cId="3330120785" sldId="371"/>
            <ac:spMk id="7" creationId="{4F3577BB-7585-43CA-8EF5-7985F86D7246}"/>
          </ac:spMkLst>
        </pc:spChg>
      </pc:sldChg>
      <pc:sldChg chg="addSp delSp modSp add">
        <pc:chgData name="Wittman, Barry" userId="bff186cd-6ce8-41ba-8e8c-e85cdef216de" providerId="ADAL" clId="{E63D116E-8D02-480A-B26B-9C4A2D89041F}" dt="2026-09-28T03:39:44.079" v="840" actId="20577"/>
        <pc:sldMkLst>
          <pc:docMk/>
          <pc:sldMk cId="4122495007" sldId="372"/>
        </pc:sldMkLst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2" creationId="{DCD94269-EA88-4AE1-A6F3-E60C502943A0}"/>
          </ac:spMkLst>
        </pc:spChg>
        <pc:spChg chg="del">
          <ac:chgData name="Wittman, Barry" userId="bff186cd-6ce8-41ba-8e8c-e85cdef216de" providerId="ADAL" clId="{E63D116E-8D02-480A-B26B-9C4A2D89041F}" dt="2026-09-28T03:38:38.878" v="604"/>
          <ac:spMkLst>
            <pc:docMk/>
            <pc:sldMk cId="4122495007" sldId="372"/>
            <ac:spMk id="3" creationId="{159C877B-1285-453C-8990-1B09D22828D8}"/>
          </ac:spMkLst>
        </pc:spChg>
        <pc:spChg chg="add mod">
          <ac:chgData name="Wittman, Barry" userId="bff186cd-6ce8-41ba-8e8c-e85cdef216de" providerId="ADAL" clId="{E63D116E-8D02-480A-B26B-9C4A2D89041F}" dt="2026-09-28T03:38:43.986" v="630" actId="20577"/>
          <ac:spMkLst>
            <pc:docMk/>
            <pc:sldMk cId="4122495007" sldId="372"/>
            <ac:spMk id="4" creationId="{2A995489-B83C-4CF6-97F4-BC0D9A1FEBD9}"/>
          </ac:spMkLst>
        </pc:spChg>
        <pc:spChg chg="add mod">
          <ac:chgData name="Wittman, Barry" userId="bff186cd-6ce8-41ba-8e8c-e85cdef216de" providerId="ADAL" clId="{E63D116E-8D02-480A-B26B-9C4A2D89041F}" dt="2026-09-28T03:39:44.079" v="840" actId="20577"/>
          <ac:spMkLst>
            <pc:docMk/>
            <pc:sldMk cId="4122495007" sldId="372"/>
            <ac:spMk id="5" creationId="{67096E6E-8C43-4D85-9125-A93031DE3343}"/>
          </ac:spMkLst>
        </pc:spChg>
      </pc:sldChg>
      <pc:sldChg chg="add">
        <pc:chgData name="Wittman, Barry" userId="bff186cd-6ce8-41ba-8e8c-e85cdef216de" providerId="ADAL" clId="{E63D116E-8D02-480A-B26B-9C4A2D89041F}" dt="2026-09-28T03:41:06.738" v="1057"/>
        <pc:sldMkLst>
          <pc:docMk/>
          <pc:sldMk cId="2017488744" sldId="373"/>
        </pc:sldMkLst>
      </pc:sldChg>
      <pc:sldChg chg="modSp add">
        <pc:chgData name="Wittman, Barry" userId="bff186cd-6ce8-41ba-8e8c-e85cdef216de" providerId="ADAL" clId="{E63D116E-8D02-480A-B26B-9C4A2D89041F}" dt="2026-09-28T03:41:24.308" v="1066" actId="20577"/>
        <pc:sldMkLst>
          <pc:docMk/>
          <pc:sldMk cId="654962337" sldId="374"/>
        </pc:sldMkLst>
        <pc:spChg chg="mod">
          <ac:chgData name="Wittman, Barry" userId="bff186cd-6ce8-41ba-8e8c-e85cdef216de" providerId="ADAL" clId="{E63D116E-8D02-480A-B26B-9C4A2D89041F}" dt="2026-09-28T03:41:24.308" v="1066" actId="20577"/>
          <ac:spMkLst>
            <pc:docMk/>
            <pc:sldMk cId="654962337" sldId="374"/>
            <ac:spMk id="2" creationId="{FC149DD9-C55C-481A-A1B6-BD74737E5CFD}"/>
          </ac:spMkLst>
        </pc:spChg>
      </pc:sldChg>
      <pc:sldChg chg="modSp add">
        <pc:chgData name="Wittman, Barry" userId="bff186cd-6ce8-41ba-8e8c-e85cdef216de" providerId="ADAL" clId="{E63D116E-8D02-480A-B26B-9C4A2D89041F}" dt="2026-09-28T03:41:26.089" v="1069" actId="20577"/>
        <pc:sldMkLst>
          <pc:docMk/>
          <pc:sldMk cId="2263349432" sldId="375"/>
        </pc:sldMkLst>
        <pc:spChg chg="mod">
          <ac:chgData name="Wittman, Barry" userId="bff186cd-6ce8-41ba-8e8c-e85cdef216de" providerId="ADAL" clId="{E63D116E-8D02-480A-B26B-9C4A2D89041F}" dt="2026-09-28T03:41:26.089" v="1069" actId="20577"/>
          <ac:spMkLst>
            <pc:docMk/>
            <pc:sldMk cId="2263349432" sldId="375"/>
            <ac:spMk id="2" creationId="{73DB8851-7B50-413F-B9A4-E178DC674876}"/>
          </ac:spMkLst>
        </pc:spChg>
      </pc:sldChg>
      <pc:sldChg chg="modSp add">
        <pc:chgData name="Wittman, Barry" userId="bff186cd-6ce8-41ba-8e8c-e85cdef216de" providerId="ADAL" clId="{E63D116E-8D02-480A-B26B-9C4A2D89041F}" dt="2026-09-28T03:49:55.150" v="1911"/>
        <pc:sldMkLst>
          <pc:docMk/>
          <pc:sldMk cId="3068261487" sldId="376"/>
        </pc:sldMkLst>
        <pc:spChg chg="mod">
          <ac:chgData name="Wittman, Barry" userId="bff186cd-6ce8-41ba-8e8c-e85cdef216de" providerId="ADAL" clId="{E63D116E-8D02-480A-B26B-9C4A2D89041F}" dt="2026-09-28T03:49:55.150" v="1911"/>
          <ac:spMkLst>
            <pc:docMk/>
            <pc:sldMk cId="3068261487" sldId="376"/>
            <ac:spMk id="2" creationId="{5FCE5AE9-DE94-407D-B61D-CA9CCF9CF145}"/>
          </ac:spMkLst>
        </pc:spChg>
      </pc:sldChg>
      <pc:sldChg chg="modSp add">
        <pc:chgData name="Wittman, Barry" userId="bff186cd-6ce8-41ba-8e8c-e85cdef216de" providerId="ADAL" clId="{E63D116E-8D02-480A-B26B-9C4A2D89041F}" dt="2026-09-28T03:42:29.225" v="1157" actId="20577"/>
        <pc:sldMkLst>
          <pc:docMk/>
          <pc:sldMk cId="63488257" sldId="377"/>
        </pc:sldMkLst>
        <pc:spChg chg="mod">
          <ac:chgData name="Wittman, Barry" userId="bff186cd-6ce8-41ba-8e8c-e85cdef216de" providerId="ADAL" clId="{E63D116E-8D02-480A-B26B-9C4A2D89041F}" dt="2026-09-28T03:42:29.225" v="1157" actId="20577"/>
          <ac:spMkLst>
            <pc:docMk/>
            <pc:sldMk cId="63488257" sldId="377"/>
            <ac:spMk id="2" creationId="{F8EB299E-AF9E-4FC4-BDD6-8E0DCD001E39}"/>
          </ac:spMkLst>
        </pc:spChg>
      </pc:sldChg>
      <pc:sldChg chg="modSp add del">
        <pc:chgData name="Wittman, Barry" userId="bff186cd-6ce8-41ba-8e8c-e85cdef216de" providerId="ADAL" clId="{E63D116E-8D02-480A-B26B-9C4A2D89041F}" dt="2026-09-28T03:41:36.089" v="1081" actId="2696"/>
        <pc:sldMkLst>
          <pc:docMk/>
          <pc:sldMk cId="3362714060" sldId="377"/>
        </pc:sldMkLst>
        <pc:spChg chg="mod">
          <ac:chgData name="Wittman, Barry" userId="bff186cd-6ce8-41ba-8e8c-e85cdef216de" providerId="ADAL" clId="{E63D116E-8D02-480A-B26B-9C4A2D89041F}" dt="2026-09-28T03:41:30.596" v="1080" actId="20577"/>
          <ac:spMkLst>
            <pc:docMk/>
            <pc:sldMk cId="3362714060" sldId="377"/>
            <ac:spMk id="2" creationId="{19E4605B-30B7-4403-B214-C92094B94C03}"/>
          </ac:spMkLst>
        </pc:spChg>
      </pc:sldChg>
      <pc:sldChg chg="modSp add">
        <pc:chgData name="Wittman, Barry" userId="bff186cd-6ce8-41ba-8e8c-e85cdef216de" providerId="ADAL" clId="{E63D116E-8D02-480A-B26B-9C4A2D89041F}" dt="2026-09-28T03:42:57.147" v="1226" actId="20577"/>
        <pc:sldMkLst>
          <pc:docMk/>
          <pc:sldMk cId="1147612107" sldId="378"/>
        </pc:sldMkLst>
        <pc:spChg chg="mod">
          <ac:chgData name="Wittman, Barry" userId="bff186cd-6ce8-41ba-8e8c-e85cdef216de" providerId="ADAL" clId="{E63D116E-8D02-480A-B26B-9C4A2D89041F}" dt="2026-09-28T03:42:57.147" v="1226" actId="20577"/>
          <ac:spMkLst>
            <pc:docMk/>
            <pc:sldMk cId="1147612107" sldId="378"/>
            <ac:spMk id="2" creationId="{472985AB-BE5E-4560-BF07-D939C839FD5C}"/>
          </ac:spMkLst>
        </pc:spChg>
      </pc:sldChg>
      <pc:sldChg chg="modSp add">
        <pc:chgData name="Wittman, Barry" userId="bff186cd-6ce8-41ba-8e8c-e85cdef216de" providerId="ADAL" clId="{E63D116E-8D02-480A-B26B-9C4A2D89041F}" dt="2026-09-28T03:43:00.833" v="1243" actId="20577"/>
        <pc:sldMkLst>
          <pc:docMk/>
          <pc:sldMk cId="2997949857" sldId="379"/>
        </pc:sldMkLst>
        <pc:spChg chg="mod">
          <ac:chgData name="Wittman, Barry" userId="bff186cd-6ce8-41ba-8e8c-e85cdef216de" providerId="ADAL" clId="{E63D116E-8D02-480A-B26B-9C4A2D89041F}" dt="2026-09-28T03:43:00.833" v="1243" actId="20577"/>
          <ac:spMkLst>
            <pc:docMk/>
            <pc:sldMk cId="2997949857" sldId="379"/>
            <ac:spMk id="2" creationId="{5FC0F6BC-2ACA-439E-96A9-810CE90714AC}"/>
          </ac:spMkLst>
        </pc:spChg>
      </pc:sldChg>
      <pc:sldChg chg="modSp add">
        <pc:chgData name="Wittman, Barry" userId="bff186cd-6ce8-41ba-8e8c-e85cdef216de" providerId="ADAL" clId="{E63D116E-8D02-480A-B26B-9C4A2D89041F}" dt="2026-09-28T03:44:41.317" v="1356" actId="20577"/>
        <pc:sldMkLst>
          <pc:docMk/>
          <pc:sldMk cId="871527751" sldId="380"/>
        </pc:sldMkLst>
        <pc:spChg chg="mod">
          <ac:chgData name="Wittman, Barry" userId="bff186cd-6ce8-41ba-8e8c-e85cdef216de" providerId="ADAL" clId="{E63D116E-8D02-480A-B26B-9C4A2D89041F}" dt="2026-09-28T03:44:41.317" v="1356" actId="20577"/>
          <ac:spMkLst>
            <pc:docMk/>
            <pc:sldMk cId="871527751" sldId="380"/>
            <ac:spMk id="2" creationId="{3189C5CA-2FCA-4E8C-94B5-2A7BF069FE44}"/>
          </ac:spMkLst>
        </pc:spChg>
      </pc:sldChg>
      <pc:sldChg chg="modSp add">
        <pc:chgData name="Wittman, Barry" userId="bff186cd-6ce8-41ba-8e8c-e85cdef216de" providerId="ADAL" clId="{E63D116E-8D02-480A-B26B-9C4A2D89041F}" dt="2026-09-28T03:45:06.673" v="1379" actId="20577"/>
        <pc:sldMkLst>
          <pc:docMk/>
          <pc:sldMk cId="816983896" sldId="381"/>
        </pc:sldMkLst>
        <pc:spChg chg="mod">
          <ac:chgData name="Wittman, Barry" userId="bff186cd-6ce8-41ba-8e8c-e85cdef216de" providerId="ADAL" clId="{E63D116E-8D02-480A-B26B-9C4A2D89041F}" dt="2026-09-28T03:45:06.673" v="1379" actId="20577"/>
          <ac:spMkLst>
            <pc:docMk/>
            <pc:sldMk cId="816983896" sldId="381"/>
            <ac:spMk id="2" creationId="{432470CB-0063-4360-A37A-06A87C747F36}"/>
          </ac:spMkLst>
        </pc:spChg>
      </pc:sldChg>
      <pc:sldChg chg="add del">
        <pc:chgData name="Wittman, Barry" userId="bff186cd-6ce8-41ba-8e8c-e85cdef216de" providerId="ADAL" clId="{E63D116E-8D02-480A-B26B-9C4A2D89041F}" dt="2026-09-28T03:50:30.937" v="1921" actId="2696"/>
        <pc:sldMkLst>
          <pc:docMk/>
          <pc:sldMk cId="3783957691" sldId="382"/>
        </pc:sldMkLst>
      </pc:sldChg>
      <pc:sldChg chg="modSp add del">
        <pc:chgData name="Wittman, Barry" userId="bff186cd-6ce8-41ba-8e8c-e85cdef216de" providerId="ADAL" clId="{E63D116E-8D02-480A-B26B-9C4A2D89041F}" dt="2026-09-28T03:45:27.641" v="1381" actId="2696"/>
        <pc:sldMkLst>
          <pc:docMk/>
          <pc:sldMk cId="4038757063" sldId="382"/>
        </pc:sldMkLst>
        <pc:spChg chg="mod">
          <ac:chgData name="Wittman, Barry" userId="bff186cd-6ce8-41ba-8e8c-e85cdef216de" providerId="ADAL" clId="{E63D116E-8D02-480A-B26B-9C4A2D89041F}" dt="2026-09-28T03:45:25.943" v="1380"/>
          <ac:spMkLst>
            <pc:docMk/>
            <pc:sldMk cId="4038757063" sldId="382"/>
            <ac:spMk id="2" creationId="{90255B29-E8F0-4982-BE84-AC43BD37C33E}"/>
          </ac:spMkLst>
        </pc:spChg>
      </pc:sldChg>
      <pc:sldChg chg="modSp add del">
        <pc:chgData name="Wittman, Barry" userId="bff186cd-6ce8-41ba-8e8c-e85cdef216de" providerId="ADAL" clId="{E63D116E-8D02-480A-B26B-9C4A2D89041F}" dt="2026-09-28T03:50:20.908" v="1917" actId="2696"/>
        <pc:sldMkLst>
          <pc:docMk/>
          <pc:sldMk cId="4055558009" sldId="382"/>
        </pc:sldMkLst>
        <pc:spChg chg="mod">
          <ac:chgData name="Wittman, Barry" userId="bff186cd-6ce8-41ba-8e8c-e85cdef216de" providerId="ADAL" clId="{E63D116E-8D02-480A-B26B-9C4A2D89041F}" dt="2026-09-28T03:45:31.609" v="1401" actId="20577"/>
          <ac:spMkLst>
            <pc:docMk/>
            <pc:sldMk cId="4055558009" sldId="382"/>
            <ac:spMk id="2" creationId="{9C0FABA0-D1B3-47D5-A078-EC184BA3EAC8}"/>
          </ac:spMkLst>
        </pc:spChg>
        <pc:spChg chg="mod">
          <ac:chgData name="Wittman, Barry" userId="bff186cd-6ce8-41ba-8e8c-e85cdef216de" providerId="ADAL" clId="{E63D116E-8D02-480A-B26B-9C4A2D89041F}" dt="2026-09-28T03:46:41.290" v="1600" actId="20577"/>
          <ac:spMkLst>
            <pc:docMk/>
            <pc:sldMk cId="4055558009" sldId="382"/>
            <ac:spMk id="3" creationId="{3D116296-0C19-4B3F-8D84-D623C8E47FFB}"/>
          </ac:spMkLst>
        </pc:spChg>
      </pc:sldChg>
      <pc:sldChg chg="add del">
        <pc:chgData name="Wittman, Barry" userId="bff186cd-6ce8-41ba-8e8c-e85cdef216de" providerId="ADAL" clId="{E63D116E-8D02-480A-B26B-9C4A2D89041F}" dt="2026-09-28T03:50:33.075" v="1922" actId="2696"/>
        <pc:sldMkLst>
          <pc:docMk/>
          <pc:sldMk cId="979069700" sldId="383"/>
        </pc:sldMkLst>
      </pc:sldChg>
      <pc:sldChg chg="modSp add del">
        <pc:chgData name="Wittman, Barry" userId="bff186cd-6ce8-41ba-8e8c-e85cdef216de" providerId="ADAL" clId="{E63D116E-8D02-480A-B26B-9C4A2D89041F}" dt="2026-09-28T03:49:55.135" v="1909" actId="2696"/>
        <pc:sldMkLst>
          <pc:docMk/>
          <pc:sldMk cId="3833743231" sldId="383"/>
        </pc:sldMkLst>
        <pc:spChg chg="mod">
          <ac:chgData name="Wittman, Barry" userId="bff186cd-6ce8-41ba-8e8c-e85cdef216de" providerId="ADAL" clId="{E63D116E-8D02-480A-B26B-9C4A2D89041F}" dt="2026-09-28T03:47:39.663" v="1829" actId="20577"/>
          <ac:spMkLst>
            <pc:docMk/>
            <pc:sldMk cId="3833743231" sldId="383"/>
            <ac:spMk id="2" creationId="{58CA9ED8-693D-4744-B920-7D46AB18ECD2}"/>
          </ac:spMkLst>
        </pc:spChg>
      </pc:sldChg>
      <pc:sldChg chg="add">
        <pc:chgData name="Wittman, Barry" userId="bff186cd-6ce8-41ba-8e8c-e85cdef216de" providerId="ADAL" clId="{E63D116E-8D02-480A-B26B-9C4A2D89041F}" dt="2026-09-28T03:50:01.977" v="1913"/>
        <pc:sldMkLst>
          <pc:docMk/>
          <pc:sldMk cId="563647187" sldId="384"/>
        </pc:sldMkLst>
      </pc:sldChg>
      <pc:sldChg chg="modSp add del">
        <pc:chgData name="Wittman, Barry" userId="bff186cd-6ce8-41ba-8e8c-e85cdef216de" providerId="ADAL" clId="{E63D116E-8D02-480A-B26B-9C4A2D89041F}" dt="2026-09-28T03:49:55.150" v="1910" actId="2696"/>
        <pc:sldMkLst>
          <pc:docMk/>
          <pc:sldMk cId="1366885290" sldId="384"/>
        </pc:sldMkLst>
        <pc:spChg chg="mod">
          <ac:chgData name="Wittman, Barry" userId="bff186cd-6ce8-41ba-8e8c-e85cdef216de" providerId="ADAL" clId="{E63D116E-8D02-480A-B26B-9C4A2D89041F}" dt="2026-09-28T03:47:51.371" v="1869" actId="20577"/>
          <ac:spMkLst>
            <pc:docMk/>
            <pc:sldMk cId="1366885290" sldId="384"/>
            <ac:spMk id="2" creationId="{E9A703D4-6766-4C85-A8F6-B0C734C00913}"/>
          </ac:spMkLst>
        </pc:spChg>
      </pc:sldChg>
      <pc:sldChg chg="modSp add">
        <pc:chgData name="Wittman, Barry" userId="bff186cd-6ce8-41ba-8e8c-e85cdef216de" providerId="ADAL" clId="{E63D116E-8D02-480A-B26B-9C4A2D89041F}" dt="2026-09-28T03:49:45.473" v="1908" actId="20577"/>
        <pc:sldMkLst>
          <pc:docMk/>
          <pc:sldMk cId="1863468162" sldId="385"/>
        </pc:sldMkLst>
        <pc:spChg chg="mod">
          <ac:chgData name="Wittman, Barry" userId="bff186cd-6ce8-41ba-8e8c-e85cdef216de" providerId="ADAL" clId="{E63D116E-8D02-480A-B26B-9C4A2D89041F}" dt="2026-09-28T03:49:45.473" v="1908" actId="20577"/>
          <ac:spMkLst>
            <pc:docMk/>
            <pc:sldMk cId="1863468162" sldId="385"/>
            <ac:spMk id="2" creationId="{CB5385F9-0372-47B0-9CB2-80396D59DE96}"/>
          </ac:spMkLst>
        </pc:spChg>
      </pc:sldChg>
      <pc:sldChg chg="modSp add">
        <pc:chgData name="Wittman, Barry" userId="bff186cd-6ce8-41ba-8e8c-e85cdef216de" providerId="ADAL" clId="{E63D116E-8D02-480A-B26B-9C4A2D89041F}" dt="2026-09-28T03:50:01.774" v="1912"/>
        <pc:sldMkLst>
          <pc:docMk/>
          <pc:sldMk cId="2066778705" sldId="386"/>
        </pc:sldMkLst>
        <pc:spChg chg="mod">
          <ac:chgData name="Wittman, Barry" userId="bff186cd-6ce8-41ba-8e8c-e85cdef216de" providerId="ADAL" clId="{E63D116E-8D02-480A-B26B-9C4A2D89041F}" dt="2026-09-28T03:50:01.774" v="1912"/>
          <ac:spMkLst>
            <pc:docMk/>
            <pc:sldMk cId="2066778705" sldId="386"/>
            <ac:spMk id="2" creationId="{B5F36DD7-EBB3-49F4-BDB9-F372B2923D19}"/>
          </ac:spMkLst>
        </pc:spChg>
      </pc:sldChg>
      <pc:sldChg chg="modSp add">
        <pc:chgData name="Wittman, Barry" userId="bff186cd-6ce8-41ba-8e8c-e85cdef216de" providerId="ADAL" clId="{E63D116E-8D02-480A-B26B-9C4A2D89041F}" dt="2026-09-28T03:50:46.353" v="1924"/>
        <pc:sldMkLst>
          <pc:docMk/>
          <pc:sldMk cId="3070852853" sldId="387"/>
        </pc:sldMkLst>
        <pc:spChg chg="mod">
          <ac:chgData name="Wittman, Barry" userId="bff186cd-6ce8-41ba-8e8c-e85cdef216de" providerId="ADAL" clId="{E63D116E-8D02-480A-B26B-9C4A2D89041F}" dt="2026-09-28T03:50:27.141" v="1919"/>
          <ac:spMkLst>
            <pc:docMk/>
            <pc:sldMk cId="3070852853" sldId="387"/>
            <ac:spMk id="2" creationId="{ADAD6676-3F33-4683-838C-338A33753D93}"/>
          </ac:spMkLst>
        </pc:spChg>
        <pc:spChg chg="mod">
          <ac:chgData name="Wittman, Barry" userId="bff186cd-6ce8-41ba-8e8c-e85cdef216de" providerId="ADAL" clId="{E63D116E-8D02-480A-B26B-9C4A2D89041F}" dt="2026-09-28T03:50:46.353" v="1924"/>
          <ac:spMkLst>
            <pc:docMk/>
            <pc:sldMk cId="3070852853" sldId="387"/>
            <ac:spMk id="3" creationId="{E9F48ED4-B8EE-4107-9154-3CE9CFDB078D}"/>
          </ac:spMkLst>
        </pc:spChg>
      </pc:sldChg>
      <pc:sldChg chg="modSp add">
        <pc:chgData name="Wittman, Barry" userId="bff186cd-6ce8-41ba-8e8c-e85cdef216de" providerId="ADAL" clId="{E63D116E-8D02-480A-B26B-9C4A2D89041F}" dt="2026-09-28T03:50:54.525" v="1956" actId="20577"/>
        <pc:sldMkLst>
          <pc:docMk/>
          <pc:sldMk cId="2457538104" sldId="388"/>
        </pc:sldMkLst>
        <pc:spChg chg="mod">
          <ac:chgData name="Wittman, Barry" userId="bff186cd-6ce8-41ba-8e8c-e85cdef216de" providerId="ADAL" clId="{E63D116E-8D02-480A-B26B-9C4A2D89041F}" dt="2026-09-28T03:50:54.525" v="1956" actId="20577"/>
          <ac:spMkLst>
            <pc:docMk/>
            <pc:sldMk cId="2457538104" sldId="388"/>
            <ac:spMk id="2" creationId="{782788E3-E102-4D1E-9B17-F27BAA7199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tterbein.campus.eab.com/" TargetMode="External"/><Relationship Id="rId2" Type="http://schemas.openxmlformats.org/officeDocument/2006/relationships/hyperlink" Target="https://otterbein-my.sharepoint.com/:w:/g/personal/bderringer_otterbein_edu/ERAayJd2v2BDpU6l4aHRsUkBf4md-KPRFNv4f7a80_8tEw?e=FHeRk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tterbein.edu/asc/academic-support-center/content-tutoring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SLD 2600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8 - Monday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Curriculum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FEA81E-B6B0-4B35-893F-73774A87F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curriculum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F7C6B3-ACAC-433F-AB2D-8204E1F12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Hidden curriculum</a:t>
            </a:r>
            <a:r>
              <a:rPr lang="en-US" dirty="0"/>
              <a:t> can mean two related things:</a:t>
            </a:r>
          </a:p>
          <a:p>
            <a:pPr marL="118872" indent="0">
              <a:buNone/>
            </a:pPr>
            <a:endParaRPr lang="en-US" dirty="0"/>
          </a:p>
          <a:p>
            <a:pPr marL="633222" indent="-514350">
              <a:buFont typeface="+mj-lt"/>
              <a:buAutoNum type="arabicPeriod"/>
            </a:pPr>
            <a:r>
              <a:rPr lang="en-US" dirty="0"/>
              <a:t>Classroom and academic expectations that are never explicitly stated</a:t>
            </a:r>
          </a:p>
          <a:p>
            <a:pPr marL="925830" lvl="1" indent="-514350"/>
            <a:r>
              <a:rPr lang="en-US" dirty="0"/>
              <a:t>Sometimes these expectations negatively impact students from certain backgrounds or with cognitive differences</a:t>
            </a:r>
          </a:p>
          <a:p>
            <a:pPr marL="925830" lvl="1" indent="-514350"/>
            <a:endParaRPr lang="en-US" dirty="0"/>
          </a:p>
          <a:p>
            <a:pPr marL="633222" indent="-514350">
              <a:buFont typeface="+mj-lt"/>
              <a:buAutoNum type="arabicPeriod"/>
            </a:pPr>
            <a:r>
              <a:rPr lang="en-US" dirty="0"/>
              <a:t>Skills and behavior students learn implicitly that are not explicitly stated as educational goals</a:t>
            </a:r>
          </a:p>
          <a:p>
            <a:pPr marL="925830" lvl="1" indent="-514350"/>
            <a:r>
              <a:rPr lang="en-US" dirty="0"/>
              <a:t>How to present yourself, how to dress, or how to conduct yourself professionally are expected outcomes of college, even if they're never taught</a:t>
            </a:r>
          </a:p>
          <a:p>
            <a:pPr marL="411480" lvl="1" indent="0">
              <a:buNone/>
            </a:pPr>
            <a:endParaRPr lang="en-US" dirty="0"/>
          </a:p>
          <a:p>
            <a:pPr marL="633222" indent="-514350"/>
            <a:r>
              <a:rPr lang="en-US" dirty="0"/>
              <a:t>It pays to be aware of unstated expectations</a:t>
            </a:r>
          </a:p>
        </p:txBody>
      </p:sp>
    </p:spTree>
    <p:extLst>
      <p:ext uri="{BB962C8B-B14F-4D97-AF65-F5344CB8AC3E}">
        <p14:creationId xmlns:p14="http://schemas.microsoft.com/office/powerpoint/2010/main" val="423384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51072-24C6-4E23-87A2-74B14E755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hidden curriculum visible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9AFD-6232-43E2-B059-903BA052A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stating the implicit expectations explicitly, we can make it clear what they are</a:t>
            </a:r>
          </a:p>
          <a:p>
            <a:r>
              <a:rPr lang="en-US" dirty="0"/>
              <a:t>In some cases, these expectations might be classist, racist, or otherwise exclusionary</a:t>
            </a:r>
          </a:p>
          <a:p>
            <a:pPr lvl="1"/>
            <a:r>
              <a:rPr lang="en-US" dirty="0"/>
              <a:t>But it's still good to be aware of them, because the world outside of college is often classist, racist, and exclusionary</a:t>
            </a:r>
          </a:p>
          <a:p>
            <a:r>
              <a:rPr lang="en-US" dirty="0"/>
              <a:t>In other cases, the expectations are valuable, so it's good to be aware of them</a:t>
            </a:r>
          </a:p>
        </p:txBody>
      </p:sp>
    </p:spTree>
    <p:extLst>
      <p:ext uri="{BB962C8B-B14F-4D97-AF65-F5344CB8AC3E}">
        <p14:creationId xmlns:p14="http://schemas.microsoft.com/office/powerpoint/2010/main" val="189168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EA5EE-34CA-4F79-8124-8B7F42A25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own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29744-FC2F-4265-B08A-61CC17B5B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found the K-12 classroom experience daunting</a:t>
            </a:r>
          </a:p>
          <a:p>
            <a:r>
              <a:rPr lang="en-US" dirty="0"/>
              <a:t>Teachers quickly explained rules like raising your hands</a:t>
            </a:r>
          </a:p>
          <a:p>
            <a:r>
              <a:rPr lang="en-US" dirty="0"/>
              <a:t>But other things, like not wearing hats, were viciously policed and never explained</a:t>
            </a:r>
          </a:p>
          <a:p>
            <a:r>
              <a:rPr lang="en-US" dirty="0"/>
              <a:t>"Don't talk back" never made sense to me when we were also supposed to answer questions all the time</a:t>
            </a:r>
          </a:p>
          <a:p>
            <a:r>
              <a:rPr lang="en-US" dirty="0"/>
              <a:t>This year's common book, </a:t>
            </a:r>
            <a:r>
              <a:rPr lang="en-US" i="1" dirty="0"/>
              <a:t>My Seven Black Fathers</a:t>
            </a:r>
            <a:r>
              <a:rPr lang="en-US" dirty="0"/>
              <a:t>, has an excellent description of the author's experience of being a Black elementary student in a primarily white school</a:t>
            </a:r>
          </a:p>
        </p:txBody>
      </p:sp>
    </p:spTree>
    <p:extLst>
      <p:ext uri="{BB962C8B-B14F-4D97-AF65-F5344CB8AC3E}">
        <p14:creationId xmlns:p14="http://schemas.microsoft.com/office/powerpoint/2010/main" val="206667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01DE-16E6-4A82-8D4F-D0ABFED9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Higher Education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61032-7FA9-4B29-859A-362DF55BB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7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1CC8BF-3E74-4471-84ED-2313A1F65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C893D4-E5C9-4BD2-9F11-79E502C1B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Generally, there are increasing expectations of formality as you move from K-12 education to college and into your career</a:t>
            </a:r>
          </a:p>
          <a:p>
            <a:pPr lvl="1"/>
            <a:r>
              <a:rPr lang="en-US" dirty="0"/>
              <a:t>Note that the work world is less formal than it used to be, both in terms of dress and language</a:t>
            </a:r>
          </a:p>
          <a:p>
            <a:r>
              <a:rPr lang="en-US" dirty="0"/>
              <a:t>Some professors will expect you to address them as "Dr."</a:t>
            </a:r>
          </a:p>
          <a:p>
            <a:pPr lvl="1"/>
            <a:r>
              <a:rPr lang="en-US" dirty="0"/>
              <a:t>It's better to err on the side of too formal</a:t>
            </a:r>
          </a:p>
          <a:p>
            <a:pPr lvl="1"/>
            <a:r>
              <a:rPr lang="en-US" dirty="0"/>
              <a:t>People who don't have a PhD rarely object to being called "Dr."</a:t>
            </a:r>
          </a:p>
          <a:p>
            <a:r>
              <a:rPr lang="en-US" dirty="0"/>
              <a:t>Put your first and last name on work you turn in</a:t>
            </a:r>
          </a:p>
          <a:p>
            <a:pPr lvl="1"/>
            <a:r>
              <a:rPr lang="en-US" dirty="0"/>
              <a:t>Just "John" or "John S." might be enough for K-12 but no longer</a:t>
            </a:r>
          </a:p>
        </p:txBody>
      </p:sp>
    </p:spTree>
    <p:extLst>
      <p:ext uri="{BB962C8B-B14F-4D97-AF65-F5344CB8AC3E}">
        <p14:creationId xmlns:p14="http://schemas.microsoft.com/office/powerpoint/2010/main" val="393137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100A-B436-4DF5-B33A-2D5A00F1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E-mails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9876D-917F-4A11-B4F5-8A70BB4F5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a subject line</a:t>
            </a:r>
          </a:p>
          <a:p>
            <a:r>
              <a:rPr lang="en-US" dirty="0"/>
              <a:t>Include a polite greeting</a:t>
            </a:r>
          </a:p>
          <a:p>
            <a:r>
              <a:rPr lang="en-US" b="1" dirty="0"/>
              <a:t>Check your e-mail several times a day</a:t>
            </a:r>
          </a:p>
          <a:p>
            <a:r>
              <a:rPr lang="en-US" dirty="0"/>
              <a:t>Err on the side of being too professional rather than too casual</a:t>
            </a:r>
          </a:p>
          <a:p>
            <a:r>
              <a:rPr lang="en-US" dirty="0"/>
              <a:t>Always feel free to e-mail your professor, but it's worth a quick check to see if a practical question has been answered in the syllabus or on Brightspace</a:t>
            </a:r>
          </a:p>
        </p:txBody>
      </p:sp>
    </p:spTree>
    <p:extLst>
      <p:ext uri="{BB962C8B-B14F-4D97-AF65-F5344CB8AC3E}">
        <p14:creationId xmlns:p14="http://schemas.microsoft.com/office/powerpoint/2010/main" val="37097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A1E25-320A-41A3-98A4-C3E18AAB1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7D5A7-6FF3-44B3-996E-2B445CA69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People used to talk about correct and incorrect English</a:t>
            </a:r>
          </a:p>
          <a:p>
            <a:r>
              <a:rPr lang="en-US" dirty="0"/>
              <a:t>If you're a native speaker of English, all your English is … English!</a:t>
            </a:r>
          </a:p>
          <a:p>
            <a:r>
              <a:rPr lang="en-US" dirty="0"/>
              <a:t>But "standard English" is a set of standards and norms for grammar, spelling, and style that is still valued in some places</a:t>
            </a:r>
          </a:p>
          <a:p>
            <a:r>
              <a:rPr lang="en-US" dirty="0"/>
              <a:t>Standard English is usually expected in e-mails and professional communication</a:t>
            </a:r>
          </a:p>
          <a:p>
            <a:r>
              <a:rPr lang="en-US" dirty="0"/>
              <a:t>Papers that you write for class are expected to be in standard English</a:t>
            </a:r>
          </a:p>
          <a:p>
            <a:r>
              <a:rPr lang="en-US" dirty="0"/>
              <a:t>The ability to use standard English continues to be a mark of someone who is college-educated</a:t>
            </a:r>
          </a:p>
          <a:p>
            <a:r>
              <a:rPr lang="en-US" dirty="0"/>
              <a:t>The importance of standard English may be decreasing now that there are LLMs that can crank it out</a:t>
            </a:r>
          </a:p>
        </p:txBody>
      </p:sp>
    </p:spTree>
    <p:extLst>
      <p:ext uri="{BB962C8B-B14F-4D97-AF65-F5344CB8AC3E}">
        <p14:creationId xmlns:p14="http://schemas.microsoft.com/office/powerpoint/2010/main" val="193500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E988-0B28-4E98-860D-D9F1846F5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Lateness and absences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D7622-0E4D-4ED8-AB40-6C560E3D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Professors are annoyed by lateness</a:t>
            </a:r>
          </a:p>
          <a:p>
            <a:pPr lvl="1"/>
            <a:r>
              <a:rPr lang="en-US" dirty="0"/>
              <a:t>Some have policies</a:t>
            </a:r>
          </a:p>
          <a:p>
            <a:pPr lvl="1"/>
            <a:r>
              <a:rPr lang="en-US" dirty="0"/>
              <a:t>Some won't give you more time for quizzes or tests if you're late</a:t>
            </a:r>
          </a:p>
          <a:p>
            <a:r>
              <a:rPr lang="en-US" dirty="0"/>
              <a:t>Absences matter </a:t>
            </a:r>
            <a:r>
              <a:rPr lang="en-US" b="1" dirty="0"/>
              <a:t>a lot</a:t>
            </a:r>
          </a:p>
          <a:p>
            <a:pPr lvl="1"/>
            <a:r>
              <a:rPr lang="en-US" dirty="0"/>
              <a:t>They're one of the best indicators of a student in trouble</a:t>
            </a:r>
          </a:p>
          <a:p>
            <a:pPr lvl="1"/>
            <a:r>
              <a:rPr lang="en-US" dirty="0"/>
              <a:t>No call/no show is one of the best ways to get fired from a real job</a:t>
            </a:r>
          </a:p>
          <a:p>
            <a:pPr lvl="1"/>
            <a:r>
              <a:rPr lang="en-US" dirty="0"/>
              <a:t>Communicate with your professors and explain why you were absent</a:t>
            </a:r>
          </a:p>
          <a:p>
            <a:pPr lvl="1"/>
            <a:r>
              <a:rPr lang="en-US" dirty="0"/>
              <a:t>You're responsible for making up whatever you missed</a:t>
            </a:r>
          </a:p>
        </p:txBody>
      </p:sp>
    </p:spTree>
    <p:extLst>
      <p:ext uri="{BB962C8B-B14F-4D97-AF65-F5344CB8AC3E}">
        <p14:creationId xmlns:p14="http://schemas.microsoft.com/office/powerpoint/2010/main" val="318266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AEEA-99C5-425B-8424-7D72AC49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hours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24213-27E8-4B80-A462-373FB44F4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Office hours are commonly given as an example of the hidden curriculum</a:t>
            </a:r>
          </a:p>
          <a:p>
            <a:r>
              <a:rPr lang="en-US" dirty="0"/>
              <a:t>Some students think they're hours when you're explicitly not supposed to bother your professor</a:t>
            </a:r>
          </a:p>
          <a:p>
            <a:pPr lvl="1"/>
            <a:r>
              <a:rPr lang="en-US" dirty="0"/>
              <a:t>But the reverse is true!</a:t>
            </a:r>
          </a:p>
          <a:p>
            <a:r>
              <a:rPr lang="en-US" dirty="0"/>
              <a:t>These are times set aside specifically for a professor to meet with students</a:t>
            </a:r>
          </a:p>
          <a:p>
            <a:r>
              <a:rPr lang="en-US" dirty="0"/>
              <a:t>Going to office hours is a great way to get help </a:t>
            </a:r>
            <a:r>
              <a:rPr lang="en-US" b="1" dirty="0"/>
              <a:t>and</a:t>
            </a:r>
            <a:r>
              <a:rPr lang="en-US" dirty="0"/>
              <a:t> to get to know your professors better</a:t>
            </a:r>
          </a:p>
        </p:txBody>
      </p:sp>
    </p:spTree>
    <p:extLst>
      <p:ext uri="{BB962C8B-B14F-4D97-AF65-F5344CB8AC3E}">
        <p14:creationId xmlns:p14="http://schemas.microsoft.com/office/powerpoint/2010/main" val="278613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D324-0725-41AA-9CF6-74EEBE269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05472-DD05-4D63-8B3B-5F8952FE1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Read the syllabus for every class!</a:t>
            </a:r>
          </a:p>
          <a:p>
            <a:r>
              <a:rPr lang="en-US" dirty="0"/>
              <a:t>It's not exactly a contract, but it has quasi-legal status</a:t>
            </a:r>
          </a:p>
          <a:p>
            <a:r>
              <a:rPr lang="en-US" dirty="0"/>
              <a:t>The professor states their expectations, including how your grades are decided</a:t>
            </a:r>
          </a:p>
          <a:p>
            <a:r>
              <a:rPr lang="en-US" dirty="0"/>
              <a:t>If a professor says something in the syllabus, you can be held accountable for it</a:t>
            </a:r>
          </a:p>
          <a:p>
            <a:pPr lvl="1"/>
            <a:r>
              <a:rPr lang="en-US" dirty="0"/>
              <a:t>And so can they!</a:t>
            </a:r>
          </a:p>
        </p:txBody>
      </p:sp>
    </p:spTree>
    <p:extLst>
      <p:ext uri="{BB962C8B-B14F-4D97-AF65-F5344CB8AC3E}">
        <p14:creationId xmlns:p14="http://schemas.microsoft.com/office/powerpoint/2010/main" val="90754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DAF16-0227-4152-8D50-17CAFDD13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spent studying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D8DB2-6D0A-49B3-92DF-15787522D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I'm sure you've heard something like this already</a:t>
            </a:r>
          </a:p>
          <a:p>
            <a:r>
              <a:rPr lang="en-US" dirty="0"/>
              <a:t>The expectation is 1-2 hours studying (or doing homework) outside of class for every hour in class</a:t>
            </a:r>
          </a:p>
          <a:p>
            <a:r>
              <a:rPr lang="en-US" dirty="0"/>
              <a:t>That's why 15 hours is considered a full load</a:t>
            </a:r>
          </a:p>
          <a:p>
            <a:pPr lvl="1"/>
            <a:r>
              <a:rPr lang="en-US" dirty="0"/>
              <a:t>15 × 3 = 45</a:t>
            </a:r>
          </a:p>
          <a:p>
            <a:r>
              <a:rPr lang="en-US" dirty="0"/>
              <a:t>The expectation for work outside of class has probably increased since high school</a:t>
            </a:r>
          </a:p>
          <a:p>
            <a:pPr lvl="1"/>
            <a:r>
              <a:rPr lang="en-US" dirty="0"/>
              <a:t>But you have much less time in class</a:t>
            </a:r>
          </a:p>
          <a:p>
            <a:pPr lvl="1"/>
            <a:r>
              <a:rPr lang="en-US" dirty="0"/>
              <a:t>And different professors and courses vary widely</a:t>
            </a:r>
          </a:p>
        </p:txBody>
      </p:sp>
    </p:spTree>
    <p:extLst>
      <p:ext uri="{BB962C8B-B14F-4D97-AF65-F5344CB8AC3E}">
        <p14:creationId xmlns:p14="http://schemas.microsoft.com/office/powerpoint/2010/main" val="213362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D9CE9-FDF3-449A-98D3-13FCC204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in the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0CEA9-A830-44D0-B3E4-0F455686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a movie or a show on in the background makes you worse at studying or doing work</a:t>
            </a:r>
          </a:p>
          <a:p>
            <a:r>
              <a:rPr lang="en-US" dirty="0"/>
              <a:t>Having music on almost always makes you worse at studying or doing work</a:t>
            </a:r>
          </a:p>
          <a:p>
            <a:pPr lvl="1"/>
            <a:r>
              <a:rPr lang="en-US" dirty="0"/>
              <a:t>Calm, instrumental music with no lyrics has mixed research findings</a:t>
            </a:r>
          </a:p>
          <a:p>
            <a:pPr lvl="1"/>
            <a:r>
              <a:rPr lang="en-US" dirty="0"/>
              <a:t>Lyrics always make you worse at cognitive tasks</a:t>
            </a:r>
          </a:p>
          <a:p>
            <a:r>
              <a:rPr lang="en-US" dirty="0"/>
              <a:t>Some believe they work better with media playing, but the research shows that they're all wrong</a:t>
            </a:r>
          </a:p>
        </p:txBody>
      </p:sp>
    </p:spTree>
    <p:extLst>
      <p:ext uri="{BB962C8B-B14F-4D97-AF65-F5344CB8AC3E}">
        <p14:creationId xmlns:p14="http://schemas.microsoft.com/office/powerpoint/2010/main" val="412864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966B3-D717-4045-802F-97C4971C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from high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29267-B09F-40B0-BCD3-DDC3DDAE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one (necessarily) checks on you if you stop attending classes</a:t>
            </a:r>
          </a:p>
          <a:p>
            <a:r>
              <a:rPr lang="en-US" dirty="0"/>
              <a:t>Or turn in your assignments on time</a:t>
            </a:r>
          </a:p>
          <a:p>
            <a:r>
              <a:rPr lang="en-US" dirty="0"/>
              <a:t>Professors are generally reasonable</a:t>
            </a:r>
          </a:p>
          <a:p>
            <a:pPr lvl="1"/>
            <a:r>
              <a:rPr lang="en-US" dirty="0"/>
              <a:t>But some do not accept late work</a:t>
            </a:r>
          </a:p>
          <a:p>
            <a:pPr lvl="1"/>
            <a:r>
              <a:rPr lang="en-US" dirty="0"/>
              <a:t>There are few universal standards that professors adhere to</a:t>
            </a:r>
          </a:p>
          <a:p>
            <a:pPr lvl="1"/>
            <a:r>
              <a:rPr lang="en-US" dirty="0"/>
              <a:t>Know your professor</a:t>
            </a:r>
          </a:p>
          <a:p>
            <a:r>
              <a:rPr lang="en-US" dirty="0"/>
              <a:t>You have much more freedom to fail</a:t>
            </a:r>
          </a:p>
        </p:txBody>
      </p:sp>
    </p:spTree>
    <p:extLst>
      <p:ext uri="{BB962C8B-B14F-4D97-AF65-F5344CB8AC3E}">
        <p14:creationId xmlns:p14="http://schemas.microsoft.com/office/powerpoint/2010/main" val="205520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7FAC-FD2A-4ECD-8A7D-D62D3C74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CEA84-5AFE-46B8-94FF-4014A758B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National Assessment of Educational Progress (NAEP) is a national test of US educational achievement</a:t>
            </a:r>
          </a:p>
          <a:p>
            <a:pPr lvl="1"/>
            <a:r>
              <a:rPr lang="en-US" dirty="0"/>
              <a:t>Sometimes called the nation's report card</a:t>
            </a:r>
          </a:p>
          <a:p>
            <a:r>
              <a:rPr lang="en-US" dirty="0"/>
              <a:t>The 2024 12</a:t>
            </a:r>
            <a:r>
              <a:rPr lang="en-US" baseline="30000" dirty="0"/>
              <a:t>th</a:t>
            </a:r>
            <a:r>
              <a:rPr lang="en-US" dirty="0"/>
              <a:t> grade math score is down 3 points from 2019, making it the lowest score ever reported</a:t>
            </a:r>
          </a:p>
          <a:p>
            <a:r>
              <a:rPr lang="en-US" dirty="0"/>
              <a:t>45% of students are below the NAEP basic standard, the highest percentage ever</a:t>
            </a:r>
          </a:p>
          <a:p>
            <a:r>
              <a:rPr lang="en-US" dirty="0"/>
              <a:t>Why? Maybe COVID, social media, or other factors</a:t>
            </a:r>
          </a:p>
          <a:p>
            <a:r>
              <a:rPr lang="en-US" dirty="0"/>
              <a:t>The truth is that students are not as prepared for college math as they used to be</a:t>
            </a:r>
          </a:p>
          <a:p>
            <a:r>
              <a:rPr lang="en-US" dirty="0"/>
              <a:t>There are similar results for reading</a:t>
            </a:r>
          </a:p>
        </p:txBody>
      </p:sp>
    </p:spTree>
    <p:extLst>
      <p:ext uri="{BB962C8B-B14F-4D97-AF65-F5344CB8AC3E}">
        <p14:creationId xmlns:p14="http://schemas.microsoft.com/office/powerpoint/2010/main" val="423723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9A23-CDE6-4E7C-B9D5-42D2FE9A3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you're behind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9F219-1512-4EF5-9CC2-6A10592CF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Being behind is hard</a:t>
            </a:r>
          </a:p>
          <a:p>
            <a:r>
              <a:rPr lang="en-US" dirty="0"/>
              <a:t>Catching up means learning both the new and the old content</a:t>
            </a:r>
          </a:p>
          <a:p>
            <a:r>
              <a:rPr lang="en-US" dirty="0"/>
              <a:t>Come to office hours!</a:t>
            </a:r>
          </a:p>
          <a:p>
            <a:r>
              <a:rPr lang="en-US" dirty="0"/>
              <a:t>Get tutoring!</a:t>
            </a:r>
          </a:p>
          <a:p>
            <a:r>
              <a:rPr lang="en-US" dirty="0"/>
              <a:t>When things get hard is when it's hardest to keep going</a:t>
            </a:r>
          </a:p>
          <a:p>
            <a:pPr lvl="1"/>
            <a:r>
              <a:rPr lang="en-US" dirty="0"/>
              <a:t>But also when it's most important!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26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C4BE8-B095-483C-9683-66A8C14AF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Dropping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8E8B4-FC1B-4E5F-A235-D5A8663F8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It's </a:t>
            </a:r>
            <a:r>
              <a:rPr lang="en-US" b="1" dirty="0"/>
              <a:t>always</a:t>
            </a:r>
            <a:r>
              <a:rPr lang="en-US" dirty="0"/>
              <a:t> better to drop a class than to fail it</a:t>
            </a:r>
          </a:p>
          <a:p>
            <a:r>
              <a:rPr lang="en-US" dirty="0"/>
              <a:t>This semester, the last day to drop a class without a W was September 23</a:t>
            </a:r>
          </a:p>
          <a:p>
            <a:r>
              <a:rPr lang="en-US" dirty="0"/>
              <a:t>The last day to drop a class with a W is November 6</a:t>
            </a:r>
          </a:p>
          <a:p>
            <a:r>
              <a:rPr lang="en-US" dirty="0"/>
              <a:t>Getting a W means that it will show up on your transcript, but it won't affect your GPA</a:t>
            </a:r>
          </a:p>
          <a:p>
            <a:r>
              <a:rPr lang="en-US" dirty="0"/>
              <a:t>For financial aid, you need at least 12 credits to be consider a full-time student</a:t>
            </a:r>
          </a:p>
          <a:p>
            <a:r>
              <a:rPr lang="en-US" dirty="0"/>
              <a:t>But they typically don't count a couple of withdrawn courses against you if you withdraw in the middle of the semester</a:t>
            </a:r>
          </a:p>
          <a:p>
            <a:pPr lvl="1"/>
            <a:r>
              <a:rPr lang="en-US" dirty="0"/>
              <a:t>Of course, you still need to make a certain amount of progress each year</a:t>
            </a:r>
          </a:p>
        </p:txBody>
      </p:sp>
    </p:spTree>
    <p:extLst>
      <p:ext uri="{BB962C8B-B14F-4D97-AF65-F5344CB8AC3E}">
        <p14:creationId xmlns:p14="http://schemas.microsoft.com/office/powerpoint/2010/main" val="208586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7ADA-FF58-4024-857A-6C041EE15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Brightspace</a:t>
            </a:r>
            <a:r>
              <a:rPr lang="en-US" baseline="0" dirty="0"/>
              <a:t> (or other LMSs)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700B8-314C-4319-92BD-6D5AC8F01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Brightspace allows professors to post:</a:t>
            </a:r>
          </a:p>
          <a:p>
            <a:pPr lvl="1"/>
            <a:r>
              <a:rPr lang="en-US" dirty="0"/>
              <a:t>Course content</a:t>
            </a:r>
          </a:p>
          <a:p>
            <a:pPr lvl="1"/>
            <a:r>
              <a:rPr lang="en-US" dirty="0"/>
              <a:t>Assignments</a:t>
            </a:r>
          </a:p>
          <a:p>
            <a:pPr lvl="1"/>
            <a:r>
              <a:rPr lang="en-US" dirty="0"/>
              <a:t>Grades</a:t>
            </a:r>
          </a:p>
          <a:p>
            <a:r>
              <a:rPr lang="en-US" dirty="0"/>
              <a:t>And they can collect assignments there too (as you know)</a:t>
            </a:r>
          </a:p>
          <a:p>
            <a:r>
              <a:rPr lang="en-US" dirty="0"/>
              <a:t>Professors can give feedback on assignments too</a:t>
            </a:r>
          </a:p>
          <a:p>
            <a:r>
              <a:rPr lang="en-US" dirty="0"/>
              <a:t>I mark up student assignments and post them</a:t>
            </a:r>
          </a:p>
          <a:p>
            <a:pPr lvl="1"/>
            <a:r>
              <a:rPr lang="en-US" dirty="0"/>
              <a:t>But most students never read my feedback</a:t>
            </a:r>
          </a:p>
          <a:p>
            <a:r>
              <a:rPr lang="en-US" dirty="0"/>
              <a:t>Brightspace gives reminders of due dates, so make sure you check it frequently</a:t>
            </a:r>
          </a:p>
        </p:txBody>
      </p:sp>
    </p:spTree>
    <p:extLst>
      <p:ext uri="{BB962C8B-B14F-4D97-AF65-F5344CB8AC3E}">
        <p14:creationId xmlns:p14="http://schemas.microsoft.com/office/powerpoint/2010/main" val="360738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6449-2E4A-4C8E-9B5D-586DD21F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F9259-5568-4D23-9B54-0676F074B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Academic Support Center</a:t>
            </a:r>
          </a:p>
          <a:p>
            <a:pPr lvl="1"/>
            <a:r>
              <a:rPr lang="en-US" dirty="0"/>
              <a:t>Math Lab: hours given </a:t>
            </a:r>
            <a:r>
              <a:rPr lang="en-US" dirty="0">
                <a:hlinkClick r:id="rId2"/>
              </a:rPr>
              <a:t>here</a:t>
            </a:r>
            <a:endParaRPr lang="en-US" dirty="0"/>
          </a:p>
          <a:p>
            <a:pPr lvl="1"/>
            <a:r>
              <a:rPr lang="en-US" dirty="0"/>
              <a:t>Writing Center: schedule time for help </a:t>
            </a:r>
            <a:r>
              <a:rPr lang="en-US" dirty="0">
                <a:hlinkClick r:id="rId3"/>
              </a:rPr>
              <a:t>here</a:t>
            </a:r>
            <a:endParaRPr lang="en-US" dirty="0"/>
          </a:p>
          <a:p>
            <a:pPr lvl="1"/>
            <a:r>
              <a:rPr lang="en-US" dirty="0"/>
              <a:t>Get a personal tutor for a course by scheduling </a:t>
            </a:r>
            <a:r>
              <a:rPr lang="en-US" dirty="0">
                <a:hlinkClick r:id="rId4"/>
              </a:rPr>
              <a:t>here</a:t>
            </a:r>
            <a:endParaRPr lang="en-US" dirty="0"/>
          </a:p>
          <a:p>
            <a:r>
              <a:rPr lang="en-US" dirty="0"/>
              <a:t>Let me repeat the value of office hours again</a:t>
            </a:r>
          </a:p>
          <a:p>
            <a:r>
              <a:rPr lang="en-US" dirty="0"/>
              <a:t>Library</a:t>
            </a:r>
          </a:p>
          <a:p>
            <a:pPr lvl="1"/>
            <a:r>
              <a:rPr lang="en-US" dirty="0"/>
              <a:t>Sometimes a course textbook is available free!</a:t>
            </a:r>
          </a:p>
          <a:p>
            <a:pPr lvl="1"/>
            <a:r>
              <a:rPr lang="en-US" dirty="0"/>
              <a:t>Librarians are a great resource for research</a:t>
            </a:r>
          </a:p>
          <a:p>
            <a:r>
              <a:rPr lang="en-US" dirty="0"/>
              <a:t>Don't be shy about using these resources: You've already paid for them</a:t>
            </a:r>
          </a:p>
        </p:txBody>
      </p:sp>
    </p:spTree>
    <p:extLst>
      <p:ext uri="{BB962C8B-B14F-4D97-AF65-F5344CB8AC3E}">
        <p14:creationId xmlns:p14="http://schemas.microsoft.com/office/powerpoint/2010/main" val="375356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BD7C7-04C0-4EA2-8E57-8936337A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EDE01-4915-456D-9F5D-2799E11F8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Registration for spring semester should begin in a couple of weeks</a:t>
            </a:r>
          </a:p>
          <a:p>
            <a:r>
              <a:rPr lang="en-US" dirty="0"/>
              <a:t>You'll get an e-mail saying when you should register</a:t>
            </a:r>
          </a:p>
          <a:p>
            <a:pPr lvl="1"/>
            <a:r>
              <a:rPr lang="en-US" dirty="0"/>
              <a:t>Make sure you register then, before even more classes fill up!</a:t>
            </a:r>
          </a:p>
          <a:p>
            <a:r>
              <a:rPr lang="en-US" dirty="0"/>
              <a:t>Before registering, your academic advisor should send you an e-mail requesting a meeting</a:t>
            </a:r>
          </a:p>
          <a:p>
            <a:pPr lvl="1"/>
            <a:r>
              <a:rPr lang="en-US" dirty="0"/>
              <a:t>If you don't get an e-mail from your advisor, hunt them down</a:t>
            </a:r>
          </a:p>
          <a:p>
            <a:r>
              <a:rPr lang="en-US" dirty="0"/>
              <a:t>During advising, your advisor will give you advice about which classes to take and how to pursue your future goals</a:t>
            </a:r>
          </a:p>
          <a:p>
            <a:r>
              <a:rPr lang="en-US" b="1" dirty="0"/>
              <a:t>Go to advising!</a:t>
            </a:r>
          </a:p>
          <a:p>
            <a:pPr lvl="1"/>
            <a:r>
              <a:rPr lang="en-US" dirty="0"/>
              <a:t>Not graduating on time because you took the wrong class is awful</a:t>
            </a:r>
          </a:p>
        </p:txBody>
      </p:sp>
    </p:spTree>
    <p:extLst>
      <p:ext uri="{BB962C8B-B14F-4D97-AF65-F5344CB8AC3E}">
        <p14:creationId xmlns:p14="http://schemas.microsoft.com/office/powerpoint/2010/main" val="317166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6F4C9-4ACE-4069-AAEE-B9427E7E9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FCCBB-FE02-4937-AAC5-A23CF3185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There's no special formula for mentorship</a:t>
            </a:r>
          </a:p>
          <a:p>
            <a:r>
              <a:rPr lang="en-US" dirty="0"/>
              <a:t>If you want a mentor, ask them!</a:t>
            </a:r>
          </a:p>
          <a:p>
            <a:r>
              <a:rPr lang="en-US" dirty="0"/>
              <a:t>Professors are usually happy to mentor students</a:t>
            </a:r>
          </a:p>
          <a:p>
            <a:r>
              <a:rPr lang="en-US" dirty="0"/>
              <a:t>Upperclassmen </a:t>
            </a:r>
            <a:r>
              <a:rPr lang="en-US" i="1" dirty="0"/>
              <a:t>might</a:t>
            </a:r>
            <a:r>
              <a:rPr lang="en-US" dirty="0"/>
              <a:t> be happy to mentor you</a:t>
            </a:r>
          </a:p>
          <a:p>
            <a:pPr lvl="1"/>
            <a:r>
              <a:rPr lang="en-US" dirty="0"/>
              <a:t>But they're also busy with school</a:t>
            </a:r>
          </a:p>
          <a:p>
            <a:r>
              <a:rPr lang="en-US" dirty="0"/>
              <a:t>Mentors can't do all the work for you</a:t>
            </a:r>
          </a:p>
          <a:p>
            <a:pPr lvl="1"/>
            <a:r>
              <a:rPr lang="en-US" dirty="0"/>
              <a:t>Tell them your goals</a:t>
            </a:r>
          </a:p>
          <a:p>
            <a:pPr lvl="1"/>
            <a:r>
              <a:rPr lang="en-US" dirty="0"/>
              <a:t>If they recommend work to help you meet your goals, do it!</a:t>
            </a:r>
          </a:p>
        </p:txBody>
      </p:sp>
    </p:spTree>
    <p:extLst>
      <p:ext uri="{BB962C8B-B14F-4D97-AF65-F5344CB8AC3E}">
        <p14:creationId xmlns:p14="http://schemas.microsoft.com/office/powerpoint/2010/main" val="383328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D90C4-CDDF-43AB-ABF8-5AE8106D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Professors are human beings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5AEEB-E626-418E-8231-C21A0D047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I'm not sure where the best place to fit this slide in is</a:t>
            </a:r>
          </a:p>
          <a:p>
            <a:r>
              <a:rPr lang="en-US" dirty="0"/>
              <a:t>Professors are human beings</a:t>
            </a:r>
          </a:p>
          <a:p>
            <a:pPr lvl="1"/>
            <a:r>
              <a:rPr lang="en-US" dirty="0"/>
              <a:t>Sometimes professors are hungry</a:t>
            </a:r>
          </a:p>
          <a:p>
            <a:pPr lvl="1"/>
            <a:r>
              <a:rPr lang="en-US" dirty="0"/>
              <a:t>Sometimes professors are tired</a:t>
            </a:r>
          </a:p>
          <a:p>
            <a:pPr lvl="1"/>
            <a:r>
              <a:rPr lang="en-US" dirty="0"/>
              <a:t>Professors like some people better than others</a:t>
            </a:r>
          </a:p>
          <a:p>
            <a:r>
              <a:rPr lang="en-US" dirty="0"/>
              <a:t>Most professors try hard to be fair</a:t>
            </a:r>
          </a:p>
          <a:p>
            <a:r>
              <a:rPr lang="en-US" dirty="0"/>
              <a:t>Just remember that they have feelings and have good days and bad days</a:t>
            </a:r>
          </a:p>
        </p:txBody>
      </p:sp>
    </p:spTree>
    <p:extLst>
      <p:ext uri="{BB962C8B-B14F-4D97-AF65-F5344CB8AC3E}">
        <p14:creationId xmlns:p14="http://schemas.microsoft.com/office/powerpoint/2010/main" val="219847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70AE-8568-4E1A-A80C-6C5AACEE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CDFF0-2488-46F3-B8D7-413639936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students work in addition to being students</a:t>
            </a:r>
          </a:p>
          <a:p>
            <a:r>
              <a:rPr lang="en-US" dirty="0"/>
              <a:t>Theoretically, you're not supposed to work more than 20 hours a week if you're a full-time student</a:t>
            </a:r>
          </a:p>
          <a:p>
            <a:r>
              <a:rPr lang="en-US" dirty="0"/>
              <a:t>I wish I could tell students to work less, since I often see it affecting their studies</a:t>
            </a:r>
          </a:p>
          <a:p>
            <a:r>
              <a:rPr lang="en-US" dirty="0"/>
              <a:t>But I also know that most students who work have to</a:t>
            </a:r>
          </a:p>
        </p:txBody>
      </p:sp>
    </p:spTree>
    <p:extLst>
      <p:ext uri="{BB962C8B-B14F-4D97-AF65-F5344CB8AC3E}">
        <p14:creationId xmlns:p14="http://schemas.microsoft.com/office/powerpoint/2010/main" val="228206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442C-2F21-47DB-A988-5EBBA27F1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Athletics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DF5FF-6890-41B6-BB2E-B7AADBA1D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Athletics are kind of like working</a:t>
            </a:r>
          </a:p>
          <a:p>
            <a:r>
              <a:rPr lang="en-US" dirty="0"/>
              <a:t>Lots of students are athletes</a:t>
            </a:r>
          </a:p>
          <a:p>
            <a:r>
              <a:rPr lang="en-US" dirty="0"/>
              <a:t>Sometimes it helps them</a:t>
            </a:r>
          </a:p>
          <a:p>
            <a:pPr lvl="1"/>
            <a:r>
              <a:rPr lang="en-US" dirty="0"/>
              <a:t>Athletics add structure and require a minimum GPA</a:t>
            </a:r>
          </a:p>
          <a:p>
            <a:r>
              <a:rPr lang="en-US" dirty="0"/>
              <a:t>But some students let athletics take priority</a:t>
            </a:r>
          </a:p>
          <a:p>
            <a:r>
              <a:rPr lang="en-US" dirty="0"/>
              <a:t>I'm always surprised that students come to Otterbein to play, since we don't have athletic scholarships</a:t>
            </a:r>
          </a:p>
        </p:txBody>
      </p:sp>
    </p:spTree>
    <p:extLst>
      <p:ext uri="{BB962C8B-B14F-4D97-AF65-F5344CB8AC3E}">
        <p14:creationId xmlns:p14="http://schemas.microsoft.com/office/powerpoint/2010/main" val="96853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EA357-7558-44DE-A71A-E3081D81C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D67B4-EB45-46BB-8814-C8CE5B97A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Clubs are great</a:t>
            </a:r>
          </a:p>
          <a:p>
            <a:r>
              <a:rPr lang="en-US" dirty="0"/>
              <a:t>There are clubs on campus for almost every interest, academic and otherwise</a:t>
            </a:r>
          </a:p>
          <a:p>
            <a:r>
              <a:rPr lang="en-US" dirty="0"/>
              <a:t>I highly recommend joining a club and eventually becoming an officer, maybe as a junior or senior</a:t>
            </a:r>
          </a:p>
          <a:p>
            <a:r>
              <a:rPr lang="en-US" dirty="0"/>
              <a:t>It looks good on a resume and gives you a chance for some low-stakes leadership</a:t>
            </a:r>
          </a:p>
        </p:txBody>
      </p:sp>
    </p:spTree>
    <p:extLst>
      <p:ext uri="{BB962C8B-B14F-4D97-AF65-F5344CB8AC3E}">
        <p14:creationId xmlns:p14="http://schemas.microsoft.com/office/powerpoint/2010/main" val="112434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E7289-4D4A-428D-9808-1813EC6F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EB9E3-662B-451F-B286-A8E6EFB6F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education has lots of acronyms and other abbreviations:</a:t>
            </a:r>
          </a:p>
          <a:p>
            <a:pPr lvl="1"/>
            <a:r>
              <a:rPr lang="en-US" dirty="0"/>
              <a:t>ACT, AP, BA, BS, FERPA, SAT, STEM, LMS, OER, Title IX</a:t>
            </a:r>
          </a:p>
          <a:p>
            <a:r>
              <a:rPr lang="en-US" dirty="0"/>
              <a:t>Otterbein has its own:</a:t>
            </a:r>
          </a:p>
          <a:p>
            <a:pPr lvl="1"/>
            <a:r>
              <a:rPr lang="en-US" dirty="0"/>
              <a:t>BAE, ECSP, FAEC, FYS, HPSLC, INST, KMERI, OSJA, OUSG, SYE</a:t>
            </a:r>
          </a:p>
          <a:p>
            <a:r>
              <a:rPr lang="en-US" dirty="0"/>
              <a:t>If you don't know one, ask or Google</a:t>
            </a:r>
          </a:p>
          <a:p>
            <a:r>
              <a:rPr lang="en-US" dirty="0"/>
              <a:t>If you find yourself using them, be sure your audience understands what you're saying</a:t>
            </a:r>
          </a:p>
        </p:txBody>
      </p:sp>
    </p:spTree>
    <p:extLst>
      <p:ext uri="{BB962C8B-B14F-4D97-AF65-F5344CB8AC3E}">
        <p14:creationId xmlns:p14="http://schemas.microsoft.com/office/powerpoint/2010/main" val="337129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AEBA-C1AC-4C12-B25B-E59E7D26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TL;DR: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83F2-0281-4646-B8DA-919CFF9C8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your professors</a:t>
            </a:r>
          </a:p>
          <a:p>
            <a:pPr lvl="1"/>
            <a:r>
              <a:rPr lang="en-US" dirty="0"/>
              <a:t>About course expectations</a:t>
            </a:r>
          </a:p>
          <a:p>
            <a:pPr lvl="1"/>
            <a:r>
              <a:rPr lang="en-US" dirty="0"/>
              <a:t>About course content</a:t>
            </a:r>
          </a:p>
          <a:p>
            <a:pPr lvl="1"/>
            <a:r>
              <a:rPr lang="en-US" dirty="0"/>
              <a:t>About making exceptions</a:t>
            </a:r>
          </a:p>
          <a:p>
            <a:pPr lvl="1"/>
            <a:r>
              <a:rPr lang="en-US" dirty="0"/>
              <a:t>About mentoring you</a:t>
            </a:r>
          </a:p>
          <a:p>
            <a:r>
              <a:rPr lang="en-US" dirty="0"/>
              <a:t>Ask your friends and upperclassmen</a:t>
            </a:r>
          </a:p>
          <a:p>
            <a:r>
              <a:rPr lang="en-US" dirty="0"/>
              <a:t>Ask librarians</a:t>
            </a:r>
          </a:p>
        </p:txBody>
      </p:sp>
    </p:spTree>
    <p:extLst>
      <p:ext uri="{BB962C8B-B14F-4D97-AF65-F5344CB8AC3E}">
        <p14:creationId xmlns:p14="http://schemas.microsoft.com/office/powerpoint/2010/main" val="60961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Cohorts and mentors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Our next class meeting is October 19</a:t>
            </a:r>
          </a:p>
          <a:p>
            <a:pPr lvl="1"/>
            <a:r>
              <a:rPr lang="en-US" dirty="0"/>
              <a:t>No class on October 12 because</a:t>
            </a:r>
            <a:r>
              <a:rPr lang="en-US" baseline="0" dirty="0"/>
              <a:t> of October Break</a:t>
            </a:r>
            <a:endParaRPr lang="en-US" dirty="0"/>
          </a:p>
          <a:p>
            <a:r>
              <a:rPr lang="en-US" b="1" dirty="0"/>
              <a:t>Assignment 4 is due next Wednesday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F497D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7937</TotalTime>
  <Words>1800</Words>
  <Application>Microsoft Office PowerPoint</Application>
  <PresentationFormat>Widescreen</PresentationFormat>
  <Paragraphs>198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SLD 2600</vt:lpstr>
      <vt:lpstr>Hidden Curriculum</vt:lpstr>
      <vt:lpstr>Hidden curriculum</vt:lpstr>
      <vt:lpstr>Making the hidden curriculum visible</vt:lpstr>
      <vt:lpstr>My own experiences</vt:lpstr>
      <vt:lpstr>In Higher Education</vt:lpstr>
      <vt:lpstr>Formality</vt:lpstr>
      <vt:lpstr>E-mails</vt:lpstr>
      <vt:lpstr>Standard English</vt:lpstr>
      <vt:lpstr>Lateness and absences</vt:lpstr>
      <vt:lpstr>Office hours</vt:lpstr>
      <vt:lpstr>Syllabus</vt:lpstr>
      <vt:lpstr>Time spent studying</vt:lpstr>
      <vt:lpstr>Media in the background</vt:lpstr>
      <vt:lpstr>Differences from high school</vt:lpstr>
      <vt:lpstr>Math preparation</vt:lpstr>
      <vt:lpstr>If you're behind …</vt:lpstr>
      <vt:lpstr>Dropping classes</vt:lpstr>
      <vt:lpstr>Brightspace (or other LMSs)</vt:lpstr>
      <vt:lpstr>Resources</vt:lpstr>
      <vt:lpstr>Advising</vt:lpstr>
      <vt:lpstr>Mentorship</vt:lpstr>
      <vt:lpstr>Professors are human beings</vt:lpstr>
      <vt:lpstr>Working</vt:lpstr>
      <vt:lpstr>Athletics</vt:lpstr>
      <vt:lpstr>Clubs</vt:lpstr>
      <vt:lpstr>Acronyms</vt:lpstr>
      <vt:lpstr>TL;DR: Ask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327</cp:revision>
  <dcterms:created xsi:type="dcterms:W3CDTF">2009-08-24T20:26:10Z</dcterms:created>
  <dcterms:modified xsi:type="dcterms:W3CDTF">2026-10-05T19:08:34Z</dcterms:modified>
</cp:coreProperties>
</file>